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6" r:id="rId3"/>
    <p:sldId id="288" r:id="rId4"/>
    <p:sldId id="287" r:id="rId5"/>
    <p:sldId id="294" r:id="rId6"/>
    <p:sldId id="289" r:id="rId7"/>
    <p:sldId id="295" r:id="rId8"/>
    <p:sldId id="290" r:id="rId9"/>
    <p:sldId id="291" r:id="rId10"/>
    <p:sldId id="296" r:id="rId11"/>
    <p:sldId id="297" r:id="rId12"/>
    <p:sldId id="298" r:id="rId13"/>
    <p:sldId id="299" r:id="rId14"/>
    <p:sldId id="264" r:id="rId15"/>
    <p:sldId id="265" r:id="rId16"/>
    <p:sldId id="273" r:id="rId17"/>
    <p:sldId id="305" r:id="rId18"/>
    <p:sldId id="308" r:id="rId19"/>
    <p:sldId id="307" r:id="rId20"/>
    <p:sldId id="257" r:id="rId21"/>
    <p:sldId id="258" r:id="rId22"/>
    <p:sldId id="275" r:id="rId23"/>
    <p:sldId id="276" r:id="rId24"/>
    <p:sldId id="306" r:id="rId25"/>
    <p:sldId id="277" r:id="rId26"/>
    <p:sldId id="280" r:id="rId27"/>
    <p:sldId id="281" r:id="rId28"/>
    <p:sldId id="279" r:id="rId29"/>
    <p:sldId id="259" r:id="rId30"/>
    <p:sldId id="28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6BB9"/>
    <a:srgbClr val="DC6BFB"/>
    <a:srgbClr val="F34F0D"/>
    <a:srgbClr val="333334"/>
    <a:srgbClr val="000066"/>
    <a:srgbClr val="1B0765"/>
    <a:srgbClr val="8E8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557" y="11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7A810-148A-4FEB-9643-598620586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614349-1959-409F-A9BE-FC4E6FB31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9B5E85-3A98-4260-AA0B-E52C7347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C69DBD-5155-4169-84C8-A5DB8072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3AF90-ECC6-4B97-ABF1-6B0C621B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5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AED35-8BD3-4676-80E5-CDD3A1CF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F1908B-1B63-446C-B883-BE740DFD3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C2A63-3C61-474D-8D51-05F9DCCD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851079-5AF8-4CAB-A812-05C8199A2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6596E-9355-405E-BF41-1C7F304D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8635A-F976-4361-810A-C0392C711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296A86-396B-497A-8552-41F489B19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56C09-29DF-477D-8D2C-F924BF18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3DFA5B-ACB9-48E8-A0DC-D8674EAFC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AE384-049E-4A5C-B70F-D265956C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28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7FB5C-9006-449C-AA3B-F671F074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B1D7F-79ED-4D41-A299-A917D181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15D850-F4D3-43CC-8C7D-E603A1DC9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80171D-2F23-41D3-BBDF-86504A209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1C246B-5F87-4710-9C73-6E09FFC0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4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11876-9C48-41C2-A556-3E0B170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423DC-032F-49DA-9988-51CB5C079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79F166-26C4-4DE8-AB96-74F9AFD7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176F2-93C8-4264-862C-5F43B9C0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C75E6E-B31D-43ED-A637-3E82E63C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2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8CC4F-F755-4F1C-B3A3-40B046F4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82D673-361F-427F-94C1-D9FA3B866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FD64C-7CA0-41B1-A3D4-CF239DC93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71E188-68B6-4161-AFF1-26AE19D21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46A851-2628-4323-A8B1-309D3D46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00644-1C96-4B5F-BACE-94CA0AAC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25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306A0-9E12-47D0-8C8F-21A09205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9726B9-A487-45CB-A6F1-5C90B0ECD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5C8C7A-B25B-4290-A30A-FDE72CCFD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2D4F13-A032-4622-8591-96503CE70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AA79BC-E164-4A47-8FBB-51EBE8C90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BEFF59-2AE5-4E15-97C6-B199BA56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CC7784F-6BC7-4BD9-BE0C-2104929A4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81BF28-C879-4FE5-BE62-98F44085A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64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4C0EB-47B6-46B3-B012-DD2300AF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1F207D-08AF-4C7D-909A-7C8D2599D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8ED02A-4904-440D-8C6B-0089C5A5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7FF92-F86F-45C0-BB13-F026E447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3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67D365-FCEB-4148-B698-1B5E5A56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331149-C6D8-4437-9059-574D27EA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B9C0F-B82C-45AB-8EB1-ACFE5B9D0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142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74B6B-3C5B-4545-9053-CBF9F5C7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71A0E-8CF5-4C45-A35C-7255DD3F6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B42C10-DF03-455C-8D97-D50A78914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456E52-C572-4058-83A2-0515DC915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6A0C7F-84A4-4BD3-B403-48650D5D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706243-9CDD-4C59-82B4-4534EA26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60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957EC-F53E-4DA2-8804-95BA5416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D8C7C08-C3EF-4AAF-B331-1B07439E9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009169-D5FD-4708-B201-DFE863EED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D834A0-1FF3-4EA3-9D39-E3A03206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11C178-1A76-45DD-89C1-BDA92273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474FFE-A5DD-4E7D-82FB-2F43204E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2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47E716-0540-419D-AA8D-13F908B3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9FB27-9F36-441A-856F-F0C9F6A40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1F10A-D07E-4686-BAEE-D96A781325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4D612-3B22-4AA5-A431-98AB049EB2C5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615EF8-7172-493B-AF0E-91EA77A9A7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588D7B-3833-4F9A-B0C7-33E0B22AD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AD2C7-8F87-441A-AA47-51CBCB3469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11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20.jp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" Type="http://schemas.openxmlformats.org/officeDocument/2006/relationships/tags" Target="../tags/tag12.xml"/><Relationship Id="rId16" Type="http://schemas.openxmlformats.org/officeDocument/2006/relationships/image" Target="../media/image2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5.xml"/><Relationship Id="rId15" Type="http://schemas.openxmlformats.org/officeDocument/2006/relationships/image" Target="../media/image22.pn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20.jp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" Type="http://schemas.openxmlformats.org/officeDocument/2006/relationships/tags" Target="../tags/tag22.xml"/><Relationship Id="rId16" Type="http://schemas.openxmlformats.org/officeDocument/2006/relationships/image" Target="../media/image23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5.xml"/><Relationship Id="rId15" Type="http://schemas.openxmlformats.org/officeDocument/2006/relationships/image" Target="../media/image22.png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21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tags" Target="../tags/tag32.xml"/><Relationship Id="rId16" Type="http://schemas.openxmlformats.org/officeDocument/2006/relationships/image" Target="../media/image24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35.xml"/><Relationship Id="rId15" Type="http://schemas.openxmlformats.org/officeDocument/2006/relationships/image" Target="../media/image23.png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27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26.png"/><Relationship Id="rId2" Type="http://schemas.openxmlformats.org/officeDocument/2006/relationships/tags" Target="../tags/tag42.xml"/><Relationship Id="rId16" Type="http://schemas.openxmlformats.org/officeDocument/2006/relationships/image" Target="../media/image30.png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45.xml"/><Relationship Id="rId15" Type="http://schemas.openxmlformats.org/officeDocument/2006/relationships/image" Target="../media/image29.png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32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31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5.xml"/><Relationship Id="rId15" Type="http://schemas.openxmlformats.org/officeDocument/2006/relationships/image" Target="../media/image34.jpg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32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31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5.xml"/><Relationship Id="rId15" Type="http://schemas.openxmlformats.org/officeDocument/2006/relationships/image" Target="../media/image36.jpg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31.pn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5" Type="http://schemas.openxmlformats.org/officeDocument/2006/relationships/tags" Target="../tags/tag75.xml"/><Relationship Id="rId15" Type="http://schemas.openxmlformats.org/officeDocument/2006/relationships/image" Target="../media/image37.jpg"/><Relationship Id="rId10" Type="http://schemas.openxmlformats.org/officeDocument/2006/relationships/tags" Target="../tags/tag80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32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3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86.xml"/><Relationship Id="rId15" Type="http://schemas.openxmlformats.org/officeDocument/2006/relationships/image" Target="../media/image42.png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44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43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96.xml"/><Relationship Id="rId10" Type="http://schemas.openxmlformats.org/officeDocument/2006/relationships/tags" Target="../tags/tag101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43.png"/><Relationship Id="rId17" Type="http://schemas.openxmlformats.org/officeDocument/2006/relationships/image" Target="../media/image49.png"/><Relationship Id="rId2" Type="http://schemas.openxmlformats.org/officeDocument/2006/relationships/tags" Target="../tags/tag103.xml"/><Relationship Id="rId16" Type="http://schemas.openxmlformats.org/officeDocument/2006/relationships/image" Target="../media/image48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06.xml"/><Relationship Id="rId15" Type="http://schemas.openxmlformats.org/officeDocument/2006/relationships/image" Target="../media/image47.png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19.xml"/><Relationship Id="rId13" Type="http://schemas.openxmlformats.org/officeDocument/2006/relationships/image" Target="../media/image47.png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46.jp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16.xml"/><Relationship Id="rId10" Type="http://schemas.openxmlformats.org/officeDocument/2006/relationships/tags" Target="../tags/tag121.xml"/><Relationship Id="rId4" Type="http://schemas.openxmlformats.org/officeDocument/2006/relationships/tags" Target="../tags/tag115.xml"/><Relationship Id="rId9" Type="http://schemas.openxmlformats.org/officeDocument/2006/relationships/tags" Target="../tags/tag120.xml"/><Relationship Id="rId1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52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51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C97D76-6D34-4AC1-9FE1-EA6B9AF20419}"/>
              </a:ext>
            </a:extLst>
          </p:cNvPr>
          <p:cNvSpPr/>
          <p:nvPr/>
        </p:nvSpPr>
        <p:spPr>
          <a:xfrm>
            <a:off x="0" y="543075"/>
            <a:ext cx="4824548" cy="6306332"/>
          </a:xfrm>
          <a:prstGeom prst="rect">
            <a:avLst/>
          </a:prstGeom>
          <a:solidFill>
            <a:srgbClr val="3333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532377-4C23-43BC-AD1E-82433020FDD3}"/>
              </a:ext>
            </a:extLst>
          </p:cNvPr>
          <p:cNvSpPr/>
          <p:nvPr/>
        </p:nvSpPr>
        <p:spPr>
          <a:xfrm>
            <a:off x="1504191" y="1816312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800" b="1" dirty="0"/>
              <a:t>chef </a:t>
            </a:r>
            <a:endParaRPr lang="ko-KR" altLang="en-US" sz="38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637152-6D83-4D5C-B51D-BA08FA68779C}"/>
              </a:ext>
            </a:extLst>
          </p:cNvPr>
          <p:cNvSpPr/>
          <p:nvPr/>
        </p:nvSpPr>
        <p:spPr>
          <a:xfrm>
            <a:off x="1513688" y="3384858"/>
            <a:ext cx="1620865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800" b="1" dirty="0">
                <a:solidFill>
                  <a:schemeClr val="bg1"/>
                </a:solidFill>
              </a:rPr>
              <a:t>team</a:t>
            </a:r>
            <a:endParaRPr lang="ko-KR" altLang="en-US" sz="3800" b="1" dirty="0">
              <a:solidFill>
                <a:schemeClr val="bg1"/>
              </a:solidFill>
            </a:endParaRPr>
          </a:p>
        </p:txBody>
      </p:sp>
      <p:sp>
        <p:nvSpPr>
          <p:cNvPr id="41" name="L 도형 40">
            <a:extLst>
              <a:ext uri="{FF2B5EF4-FFF2-40B4-BE49-F238E27FC236}">
                <a16:creationId xmlns:a16="http://schemas.microsoft.com/office/drawing/2014/main" id="{5CCBC9AB-559F-4623-AB54-23A5FC76BB96}"/>
              </a:ext>
            </a:extLst>
          </p:cNvPr>
          <p:cNvSpPr/>
          <p:nvPr/>
        </p:nvSpPr>
        <p:spPr>
          <a:xfrm rot="19038652">
            <a:off x="1162886" y="3574684"/>
            <a:ext cx="234547" cy="2431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L 도형 41">
            <a:extLst>
              <a:ext uri="{FF2B5EF4-FFF2-40B4-BE49-F238E27FC236}">
                <a16:creationId xmlns:a16="http://schemas.microsoft.com/office/drawing/2014/main" id="{3E208230-605A-4176-8B27-6D1B8623E755}"/>
              </a:ext>
            </a:extLst>
          </p:cNvPr>
          <p:cNvSpPr/>
          <p:nvPr/>
        </p:nvSpPr>
        <p:spPr>
          <a:xfrm rot="19038652">
            <a:off x="1156245" y="2023992"/>
            <a:ext cx="247828" cy="228712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L 도형 42">
            <a:extLst>
              <a:ext uri="{FF2B5EF4-FFF2-40B4-BE49-F238E27FC236}">
                <a16:creationId xmlns:a16="http://schemas.microsoft.com/office/drawing/2014/main" id="{DAA1D499-8CF0-4832-AD4F-731A987F8A79}"/>
              </a:ext>
            </a:extLst>
          </p:cNvPr>
          <p:cNvSpPr/>
          <p:nvPr/>
        </p:nvSpPr>
        <p:spPr>
          <a:xfrm rot="13740622">
            <a:off x="1582653" y="2633297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L 도형 43">
            <a:extLst>
              <a:ext uri="{FF2B5EF4-FFF2-40B4-BE49-F238E27FC236}">
                <a16:creationId xmlns:a16="http://schemas.microsoft.com/office/drawing/2014/main" id="{576B6F34-D70F-4D8B-8F09-8EB8D10C9DAF}"/>
              </a:ext>
            </a:extLst>
          </p:cNvPr>
          <p:cNvSpPr/>
          <p:nvPr/>
        </p:nvSpPr>
        <p:spPr>
          <a:xfrm rot="13740622">
            <a:off x="1601927" y="4201843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FF86B0F-0D44-4B67-AB5F-2E76F3FD6C06}"/>
              </a:ext>
            </a:extLst>
          </p:cNvPr>
          <p:cNvSpPr/>
          <p:nvPr/>
        </p:nvSpPr>
        <p:spPr>
          <a:xfrm>
            <a:off x="1858038" y="2353687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김라윤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1848D30-6AE0-46D1-BA4B-94BFC0BB197E}"/>
              </a:ext>
            </a:extLst>
          </p:cNvPr>
          <p:cNvSpPr/>
          <p:nvPr/>
        </p:nvSpPr>
        <p:spPr>
          <a:xfrm>
            <a:off x="1858038" y="3961685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김봉경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49" name="L 도형 48">
            <a:extLst>
              <a:ext uri="{FF2B5EF4-FFF2-40B4-BE49-F238E27FC236}">
                <a16:creationId xmlns:a16="http://schemas.microsoft.com/office/drawing/2014/main" id="{EB033046-018D-4BE4-8151-D240279BD2D7}"/>
              </a:ext>
            </a:extLst>
          </p:cNvPr>
          <p:cNvSpPr/>
          <p:nvPr/>
        </p:nvSpPr>
        <p:spPr>
          <a:xfrm rot="13740622">
            <a:off x="1592665" y="4902211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740F2A-080D-4652-A66E-77C3350C3842}"/>
              </a:ext>
            </a:extLst>
          </p:cNvPr>
          <p:cNvSpPr/>
          <p:nvPr/>
        </p:nvSpPr>
        <p:spPr>
          <a:xfrm>
            <a:off x="1831608" y="4592476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춘데렐라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2E0C34-DF7D-403D-8FFD-D400B94C8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4820329" y="551668"/>
            <a:ext cx="539707" cy="6214705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08E7530-65C7-46C4-83AD-8161DE140336}"/>
              </a:ext>
            </a:extLst>
          </p:cNvPr>
          <p:cNvSpPr/>
          <p:nvPr/>
        </p:nvSpPr>
        <p:spPr>
          <a:xfrm>
            <a:off x="5289730" y="2743316"/>
            <a:ext cx="6612554" cy="551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3500" b="1" dirty="0">
              <a:solidFill>
                <a:srgbClr val="0070C0"/>
              </a:solidFill>
            </a:endParaRPr>
          </a:p>
          <a:p>
            <a:endParaRPr lang="en-US" altLang="ko-KR" sz="3500" b="1" dirty="0">
              <a:solidFill>
                <a:srgbClr val="0070C0"/>
              </a:solidFill>
            </a:endParaRPr>
          </a:p>
          <a:p>
            <a:r>
              <a:rPr lang="en-US" altLang="ko-KR" sz="2000" b="1" dirty="0">
                <a:solidFill>
                  <a:srgbClr val="0070C0"/>
                </a:solidFill>
              </a:rPr>
              <a:t>Import </a:t>
            </a:r>
            <a:r>
              <a:rPr lang="ko-KR" altLang="en-US" sz="2000" b="1" dirty="0">
                <a:solidFill>
                  <a:schemeClr val="bg1"/>
                </a:solidFill>
              </a:rPr>
              <a:t>오늘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r>
              <a:rPr lang="ko-KR" altLang="en-US" sz="2000" b="1" dirty="0">
                <a:solidFill>
                  <a:schemeClr val="bg1"/>
                </a:solidFill>
              </a:rPr>
              <a:t>뭐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r>
              <a:rPr lang="ko-KR" altLang="en-US" sz="2000" b="1" dirty="0" err="1">
                <a:solidFill>
                  <a:schemeClr val="bg1"/>
                </a:solidFill>
              </a:rPr>
              <a:t>먹을래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000" b="1" dirty="0">
                <a:solidFill>
                  <a:srgbClr val="0070C0"/>
                </a:solidFill>
              </a:rPr>
              <a:t>Import </a:t>
            </a:r>
            <a:r>
              <a:rPr lang="ko-KR" altLang="en-US" sz="2000" b="1" dirty="0">
                <a:solidFill>
                  <a:schemeClr val="bg1"/>
                </a:solidFill>
              </a:rPr>
              <a:t>아무거나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ko-KR" sz="2000" b="1" dirty="0">
                <a:solidFill>
                  <a:srgbClr val="0070C0"/>
                </a:solidFill>
              </a:rPr>
              <a:t>Import </a:t>
            </a:r>
            <a:r>
              <a:rPr lang="ko-KR" altLang="en-US" sz="2000" b="1" dirty="0">
                <a:solidFill>
                  <a:schemeClr val="bg1"/>
                </a:solidFill>
              </a:rPr>
              <a:t>이런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r>
              <a:rPr lang="ko-KR" altLang="en-US" sz="2000" b="1" dirty="0">
                <a:solidFill>
                  <a:schemeClr val="bg1"/>
                </a:solidFill>
              </a:rPr>
              <a:t>용서받지</a:t>
            </a:r>
            <a:r>
              <a:rPr lang="en-US" altLang="ko-KR" sz="2000" b="1" dirty="0">
                <a:solidFill>
                  <a:schemeClr val="bg1"/>
                </a:solidFill>
              </a:rPr>
              <a:t>.</a:t>
            </a:r>
            <a:r>
              <a:rPr lang="ko-KR" altLang="en-US" sz="2000" b="1" dirty="0">
                <a:solidFill>
                  <a:schemeClr val="bg1"/>
                </a:solidFill>
              </a:rPr>
              <a:t>못할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  <a:p>
            <a:endParaRPr lang="en-US" altLang="ko-KR" sz="3500" b="1" dirty="0">
              <a:solidFill>
                <a:srgbClr val="0070C0"/>
              </a:solidFill>
            </a:endParaRPr>
          </a:p>
          <a:p>
            <a:r>
              <a:rPr lang="en-US" altLang="ko-KR" sz="3000" b="1" dirty="0">
                <a:solidFill>
                  <a:srgbClr val="0070C0"/>
                </a:solidFill>
              </a:rPr>
              <a:t>Public Team </a:t>
            </a:r>
            <a:r>
              <a:rPr lang="en-US" altLang="ko-KR" sz="3500" b="1" dirty="0">
                <a:solidFill>
                  <a:srgbClr val="00B050"/>
                </a:solidFill>
              </a:rPr>
              <a:t>Gang-Of-Tree(Got)</a:t>
            </a:r>
          </a:p>
          <a:p>
            <a:endParaRPr lang="en-US" altLang="ko-KR" sz="2500" b="1" dirty="0">
              <a:solidFill>
                <a:srgbClr val="0070C0"/>
              </a:solidFill>
            </a:endParaRPr>
          </a:p>
          <a:p>
            <a:r>
              <a:rPr lang="en-US" altLang="ko-KR" sz="2500" b="1" dirty="0">
                <a:solidFill>
                  <a:srgbClr val="0070C0"/>
                </a:solidFill>
              </a:rPr>
              <a:t>Public static </a:t>
            </a:r>
            <a:r>
              <a:rPr lang="en-US" altLang="ko-KR" sz="2500" b="1" dirty="0">
                <a:solidFill>
                  <a:schemeClr val="accent6">
                    <a:lumMod val="75000"/>
                  </a:schemeClr>
                </a:solidFill>
              </a:rPr>
              <a:t>void</a:t>
            </a:r>
            <a:r>
              <a:rPr lang="en-US" altLang="ko-KR" sz="2500" b="1" dirty="0">
                <a:solidFill>
                  <a:schemeClr val="bg1"/>
                </a:solidFill>
              </a:rPr>
              <a:t> </a:t>
            </a:r>
            <a:r>
              <a:rPr lang="en-US" altLang="ko-KR" sz="25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main </a:t>
            </a:r>
            <a:r>
              <a:rPr lang="en-US" altLang="ko-KR" sz="2500" b="1" dirty="0">
                <a:solidFill>
                  <a:srgbClr val="DC6BFB"/>
                </a:solidFill>
              </a:rPr>
              <a:t>(</a:t>
            </a:r>
            <a:r>
              <a:rPr lang="en-US" altLang="ko-KR" sz="2500" b="1" dirty="0">
                <a:solidFill>
                  <a:schemeClr val="accent6"/>
                </a:solidFill>
              </a:rPr>
              <a:t>String[]</a:t>
            </a:r>
            <a:r>
              <a:rPr lang="en-US" altLang="ko-KR" sz="2500" b="1" dirty="0">
                <a:solidFill>
                  <a:srgbClr val="DC6BFB"/>
                </a:solidFill>
              </a:rPr>
              <a:t> </a:t>
            </a:r>
            <a:r>
              <a:rPr lang="en-US" altLang="ko-KR" sz="25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args</a:t>
            </a:r>
            <a:r>
              <a:rPr lang="en-US" altLang="ko-KR" sz="2500" b="1" dirty="0">
                <a:solidFill>
                  <a:srgbClr val="DC6BFB"/>
                </a:solidFill>
              </a:rPr>
              <a:t>) {</a:t>
            </a:r>
          </a:p>
          <a:p>
            <a:r>
              <a:rPr lang="en-US" altLang="ko-KR" sz="2500" b="1" dirty="0">
                <a:solidFill>
                  <a:srgbClr val="DC6BFB"/>
                </a:solidFill>
              </a:rPr>
              <a:t>	</a:t>
            </a:r>
            <a:r>
              <a:rPr lang="en-US" altLang="ko-KR" sz="6000" b="1" dirty="0">
                <a:solidFill>
                  <a:schemeClr val="accent6"/>
                </a:solidFill>
              </a:rPr>
              <a:t>Eat-F =</a:t>
            </a:r>
          </a:p>
          <a:p>
            <a:r>
              <a:rPr lang="en-US" altLang="ko-KR" sz="2500" b="1" dirty="0">
                <a:solidFill>
                  <a:srgbClr val="DC6BFB"/>
                </a:solidFill>
              </a:rPr>
              <a:t>	</a:t>
            </a:r>
            <a:r>
              <a:rPr lang="en-US" altLang="ko-KR" sz="3000" b="1" dirty="0">
                <a:solidFill>
                  <a:srgbClr val="00B050"/>
                </a:solidFill>
              </a:rPr>
              <a:t>E</a:t>
            </a:r>
            <a:r>
              <a:rPr lang="en-US" altLang="ko-KR" sz="3000" b="1" dirty="0">
                <a:solidFill>
                  <a:srgbClr val="FFC000"/>
                </a:solidFill>
              </a:rPr>
              <a:t>veryday</a:t>
            </a:r>
          </a:p>
          <a:p>
            <a:r>
              <a:rPr lang="en-US" altLang="ko-KR" sz="3000" b="1" dirty="0">
                <a:solidFill>
                  <a:srgbClr val="DC6BFB"/>
                </a:solidFill>
              </a:rPr>
              <a:t>	</a:t>
            </a:r>
            <a:r>
              <a:rPr lang="en-US" altLang="ko-KR" sz="3000" b="1" dirty="0" err="1">
                <a:solidFill>
                  <a:srgbClr val="00B050"/>
                </a:solidFill>
              </a:rPr>
              <a:t>A</a:t>
            </a:r>
            <a:r>
              <a:rPr lang="en-US" altLang="ko-KR" sz="3000" b="1" dirty="0" err="1">
                <a:solidFill>
                  <a:srgbClr val="FFC000"/>
                </a:solidFill>
              </a:rPr>
              <a:t>llday</a:t>
            </a:r>
            <a:endParaRPr lang="en-US" altLang="ko-KR" sz="3000" b="1" dirty="0">
              <a:solidFill>
                <a:srgbClr val="FFC000"/>
              </a:solidFill>
            </a:endParaRPr>
          </a:p>
          <a:p>
            <a:r>
              <a:rPr lang="en-US" altLang="ko-KR" sz="3000" b="1" dirty="0">
                <a:solidFill>
                  <a:srgbClr val="DC6BFB"/>
                </a:solidFill>
              </a:rPr>
              <a:t>	</a:t>
            </a:r>
            <a:r>
              <a:rPr lang="en-US" altLang="ko-KR" sz="3000" b="1" dirty="0">
                <a:solidFill>
                  <a:srgbClr val="00B050"/>
                </a:solidFill>
              </a:rPr>
              <a:t>T</a:t>
            </a:r>
            <a:r>
              <a:rPr lang="en-US" altLang="ko-KR" sz="3000" b="1" dirty="0">
                <a:solidFill>
                  <a:srgbClr val="FFC000"/>
                </a:solidFill>
              </a:rPr>
              <a:t>asty</a:t>
            </a:r>
          </a:p>
          <a:p>
            <a:r>
              <a:rPr lang="en-US" altLang="ko-KR" sz="3000" b="1" dirty="0">
                <a:solidFill>
                  <a:srgbClr val="DC6BFB"/>
                </a:solidFill>
              </a:rPr>
              <a:t>	</a:t>
            </a:r>
            <a:r>
              <a:rPr lang="en-US" altLang="ko-KR" sz="3000" b="1" dirty="0">
                <a:solidFill>
                  <a:srgbClr val="00B050"/>
                </a:solidFill>
              </a:rPr>
              <a:t>F</a:t>
            </a:r>
            <a:r>
              <a:rPr lang="en-US" altLang="ko-KR" sz="3000" b="1" dirty="0">
                <a:solidFill>
                  <a:srgbClr val="FFC000"/>
                </a:solidFill>
              </a:rPr>
              <a:t>un</a:t>
            </a:r>
            <a:endParaRPr lang="ko-KR" altLang="en-US" sz="3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81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현황 및 문제점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31" name="L 도형 30">
            <a:extLst>
              <a:ext uri="{FF2B5EF4-FFF2-40B4-BE49-F238E27FC236}">
                <a16:creationId xmlns:a16="http://schemas.microsoft.com/office/drawing/2014/main" id="{60C3C711-0508-478A-8401-49F3F3430D78}"/>
              </a:ext>
            </a:extLst>
          </p:cNvPr>
          <p:cNvSpPr/>
          <p:nvPr/>
        </p:nvSpPr>
        <p:spPr>
          <a:xfrm rot="13519427">
            <a:off x="1341988" y="1865752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5623F-4DB9-46D2-A550-2C6BD2EFE3D7}"/>
              </a:ext>
            </a:extLst>
          </p:cNvPr>
          <p:cNvSpPr/>
          <p:nvPr/>
        </p:nvSpPr>
        <p:spPr>
          <a:xfrm>
            <a:off x="1395851" y="1776217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현황 및 문제점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CD41D56-B10F-49B1-BBDA-C5792A586B29}"/>
              </a:ext>
            </a:extLst>
          </p:cNvPr>
          <p:cNvSpPr/>
          <p:nvPr/>
        </p:nvSpPr>
        <p:spPr>
          <a:xfrm>
            <a:off x="3461074" y="5661866"/>
            <a:ext cx="8243245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solidFill>
                  <a:schemeClr val="bg1"/>
                </a:solidFill>
              </a:rPr>
              <a:t>혹은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이용하기가 어렵거나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너무 적은 정보로 의사결정에 어려움이 생기는 경우 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4539E1-E59A-4004-A401-43237CD7BE6D}"/>
              </a:ext>
            </a:extLst>
          </p:cNvPr>
          <p:cNvSpPr/>
          <p:nvPr/>
        </p:nvSpPr>
        <p:spPr>
          <a:xfrm>
            <a:off x="7965440" y="4229877"/>
            <a:ext cx="4226560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C9F641-F618-4AE1-B8E0-08C805A16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618" y="1845553"/>
            <a:ext cx="4126368" cy="3282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F67AA1-C6A1-45EA-9E49-CC1950C52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911" y="2078589"/>
            <a:ext cx="5396175" cy="325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9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현황 및 문제점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31" name="L 도형 30">
            <a:extLst>
              <a:ext uri="{FF2B5EF4-FFF2-40B4-BE49-F238E27FC236}">
                <a16:creationId xmlns:a16="http://schemas.microsoft.com/office/drawing/2014/main" id="{60C3C711-0508-478A-8401-49F3F3430D78}"/>
              </a:ext>
            </a:extLst>
          </p:cNvPr>
          <p:cNvSpPr/>
          <p:nvPr/>
        </p:nvSpPr>
        <p:spPr>
          <a:xfrm rot="13519427">
            <a:off x="1341988" y="1865752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5623F-4DB9-46D2-A550-2C6BD2EFE3D7}"/>
              </a:ext>
            </a:extLst>
          </p:cNvPr>
          <p:cNvSpPr/>
          <p:nvPr/>
        </p:nvSpPr>
        <p:spPr>
          <a:xfrm>
            <a:off x="1395851" y="1776217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현황 및 문제점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4539E1-E59A-4004-A401-43237CD7BE6D}"/>
              </a:ext>
            </a:extLst>
          </p:cNvPr>
          <p:cNvSpPr/>
          <p:nvPr/>
        </p:nvSpPr>
        <p:spPr>
          <a:xfrm>
            <a:off x="7965440" y="4229877"/>
            <a:ext cx="4226560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BA7DF6-E8AF-491F-A113-B18026EFB9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4"/>
          <a:stretch/>
        </p:blipFill>
        <p:spPr>
          <a:xfrm>
            <a:off x="3793096" y="3022890"/>
            <a:ext cx="4371866" cy="30661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841463-49CD-4055-91B2-03009A4B4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440" y="1689867"/>
            <a:ext cx="7721787" cy="7736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17B237-74B3-4987-9C97-D29378D8B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3490" y="2241044"/>
            <a:ext cx="8343900" cy="68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82A161-CEBB-4B3D-B451-7934E161A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449" y="2241044"/>
            <a:ext cx="5243849" cy="38568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879C62-DA7C-43E0-A706-AB595DE4C8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4883" y="3047494"/>
            <a:ext cx="5003837" cy="291557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BC0158-B829-49FE-B93D-B99C6B29763A}"/>
              </a:ext>
            </a:extLst>
          </p:cNvPr>
          <p:cNvSpPr/>
          <p:nvPr/>
        </p:nvSpPr>
        <p:spPr>
          <a:xfrm>
            <a:off x="3461074" y="5661866"/>
            <a:ext cx="8243245" cy="80087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어쩔 수 없이 </a:t>
            </a:r>
            <a:r>
              <a:rPr lang="ko-KR" altLang="en-US" b="1" dirty="0" err="1">
                <a:solidFill>
                  <a:schemeClr val="bg1"/>
                </a:solidFill>
              </a:rPr>
              <a:t>혼밥을</a:t>
            </a:r>
            <a:r>
              <a:rPr lang="ko-KR" altLang="en-US" b="1" dirty="0">
                <a:solidFill>
                  <a:schemeClr val="bg1"/>
                </a:solidFill>
              </a:rPr>
              <a:t> 할 때 발생하는 문제점들 </a:t>
            </a:r>
            <a:r>
              <a:rPr lang="en-US" altLang="ko-KR" b="1" dirty="0">
                <a:solidFill>
                  <a:schemeClr val="bg1"/>
                </a:solidFill>
              </a:rPr>
              <a:t>(2</a:t>
            </a:r>
            <a:r>
              <a:rPr lang="ko-KR" altLang="en-US" b="1" dirty="0">
                <a:solidFill>
                  <a:schemeClr val="bg1"/>
                </a:solidFill>
              </a:rPr>
              <a:t>인분 이상 주문</a:t>
            </a:r>
            <a:r>
              <a:rPr lang="en-US" altLang="ko-KR" b="1" dirty="0">
                <a:solidFill>
                  <a:schemeClr val="bg1"/>
                </a:solidFill>
              </a:rPr>
              <a:t> , </a:t>
            </a:r>
            <a:r>
              <a:rPr lang="ko-KR" altLang="en-US" b="1" dirty="0">
                <a:solidFill>
                  <a:schemeClr val="bg1"/>
                </a:solidFill>
              </a:rPr>
              <a:t>외로움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등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286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현황 및 문제점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31" name="L 도형 30">
            <a:extLst>
              <a:ext uri="{FF2B5EF4-FFF2-40B4-BE49-F238E27FC236}">
                <a16:creationId xmlns:a16="http://schemas.microsoft.com/office/drawing/2014/main" id="{60C3C711-0508-478A-8401-49F3F3430D78}"/>
              </a:ext>
            </a:extLst>
          </p:cNvPr>
          <p:cNvSpPr/>
          <p:nvPr/>
        </p:nvSpPr>
        <p:spPr>
          <a:xfrm rot="13519427">
            <a:off x="1341988" y="1865752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5623F-4DB9-46D2-A550-2C6BD2EFE3D7}"/>
              </a:ext>
            </a:extLst>
          </p:cNvPr>
          <p:cNvSpPr/>
          <p:nvPr/>
        </p:nvSpPr>
        <p:spPr>
          <a:xfrm>
            <a:off x="1395851" y="1776217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현황 및 문제점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4539E1-E59A-4004-A401-43237CD7BE6D}"/>
              </a:ext>
            </a:extLst>
          </p:cNvPr>
          <p:cNvSpPr/>
          <p:nvPr/>
        </p:nvSpPr>
        <p:spPr>
          <a:xfrm>
            <a:off x="7965440" y="4229877"/>
            <a:ext cx="4226560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9BC0158-B829-49FE-B93D-B99C6B29763A}"/>
              </a:ext>
            </a:extLst>
          </p:cNvPr>
          <p:cNvSpPr/>
          <p:nvPr/>
        </p:nvSpPr>
        <p:spPr>
          <a:xfrm>
            <a:off x="3362742" y="5661866"/>
            <a:ext cx="8568001" cy="99019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ko-KR" altLang="en-US" b="1" dirty="0">
                <a:solidFill>
                  <a:schemeClr val="bg1"/>
                </a:solidFill>
              </a:rPr>
              <a:t>인 가구의 증가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거리두기와 재택근무로 단체보다는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개인활동이 늘어난 요즘</a:t>
            </a:r>
            <a:endParaRPr lang="en-US" altLang="ko-KR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ko-KR" altLang="en-US" b="1" dirty="0" err="1">
                <a:solidFill>
                  <a:srgbClr val="00B0F0"/>
                </a:solidFill>
              </a:rPr>
              <a:t>혼밥을</a:t>
            </a:r>
            <a:r>
              <a:rPr lang="ko-KR" altLang="en-US" b="1" dirty="0">
                <a:solidFill>
                  <a:srgbClr val="00B0F0"/>
                </a:solidFill>
              </a:rPr>
              <a:t> 위한 추천은 있지만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en-US" altLang="ko-KR" sz="2000" b="1" dirty="0">
                <a:solidFill>
                  <a:srgbClr val="00B050"/>
                </a:solidFill>
              </a:rPr>
              <a:t>[</a:t>
            </a:r>
            <a:r>
              <a:rPr lang="ko-KR" altLang="en-US" sz="2000" b="1" dirty="0" err="1">
                <a:solidFill>
                  <a:srgbClr val="00B050"/>
                </a:solidFill>
              </a:rPr>
              <a:t>혼밥을</a:t>
            </a:r>
            <a:r>
              <a:rPr lang="ko-KR" altLang="en-US" sz="2000" b="1" dirty="0">
                <a:solidFill>
                  <a:srgbClr val="00B050"/>
                </a:solidFill>
              </a:rPr>
              <a:t> 하기 싫은 사람들을 위한 배려가 없다</a:t>
            </a:r>
            <a:r>
              <a:rPr lang="en-US" altLang="ko-KR" sz="2000" b="1" dirty="0">
                <a:solidFill>
                  <a:srgbClr val="00B050"/>
                </a:solidFill>
              </a:rPr>
              <a:t>!]</a:t>
            </a:r>
            <a:endParaRPr lang="en-US" altLang="ko-KR" b="1" dirty="0">
              <a:solidFill>
                <a:srgbClr val="00B05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20C470-0868-4210-A611-E57D57880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244" y="1902907"/>
            <a:ext cx="3789105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3E7AF7-F677-410D-9AF6-7C152AF38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978" y="1783669"/>
            <a:ext cx="4426171" cy="21440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C9B4F7-475A-49C2-AF5C-5F698B632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9256" y="3223057"/>
            <a:ext cx="3299827" cy="22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1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해결방안 및 이점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31" name="L 도형 30">
            <a:extLst>
              <a:ext uri="{FF2B5EF4-FFF2-40B4-BE49-F238E27FC236}">
                <a16:creationId xmlns:a16="http://schemas.microsoft.com/office/drawing/2014/main" id="{60C3C711-0508-478A-8401-49F3F3430D78}"/>
              </a:ext>
            </a:extLst>
          </p:cNvPr>
          <p:cNvSpPr/>
          <p:nvPr/>
        </p:nvSpPr>
        <p:spPr>
          <a:xfrm rot="13519427">
            <a:off x="1341988" y="1865752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5623F-4DB9-46D2-A550-2C6BD2EFE3D7}"/>
              </a:ext>
            </a:extLst>
          </p:cNvPr>
          <p:cNvSpPr/>
          <p:nvPr/>
        </p:nvSpPr>
        <p:spPr>
          <a:xfrm>
            <a:off x="1395851" y="1776217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현황 및 문제점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4539E1-E59A-4004-A401-43237CD7BE6D}"/>
              </a:ext>
            </a:extLst>
          </p:cNvPr>
          <p:cNvSpPr/>
          <p:nvPr/>
        </p:nvSpPr>
        <p:spPr>
          <a:xfrm>
            <a:off x="7965440" y="4229877"/>
            <a:ext cx="4226560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80D12D6-D0F4-4960-B2CE-36811220227B}"/>
              </a:ext>
            </a:extLst>
          </p:cNvPr>
          <p:cNvSpPr/>
          <p:nvPr/>
        </p:nvSpPr>
        <p:spPr>
          <a:xfrm>
            <a:off x="3525520" y="1956529"/>
            <a:ext cx="8104778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DC6BFB"/>
                </a:solidFill>
              </a:rPr>
              <a:t>SWITH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그래서 저희는 이러한 불편함을 해소시킬 수 있도록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8FA101-4FC4-46D2-BA47-20709A25949D}"/>
              </a:ext>
            </a:extLst>
          </p:cNvPr>
          <p:cNvSpPr/>
          <p:nvPr/>
        </p:nvSpPr>
        <p:spPr>
          <a:xfrm>
            <a:off x="3525520" y="2854175"/>
            <a:ext cx="8104778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DC6BFB"/>
                </a:solidFill>
              </a:rPr>
              <a:t>CASE1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최대한 간결하게 클릭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검색 등의 과정을 제공합니다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D650184-3303-4A5A-98A9-91B5D004A464}"/>
              </a:ext>
            </a:extLst>
          </p:cNvPr>
          <p:cNvSpPr/>
          <p:nvPr/>
        </p:nvSpPr>
        <p:spPr>
          <a:xfrm>
            <a:off x="3525520" y="3761828"/>
            <a:ext cx="8104778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DC6BFB"/>
                </a:solidFill>
              </a:rPr>
              <a:t>CASE2</a:t>
            </a:r>
            <a:r>
              <a:rPr lang="en-US" altLang="ko-KR" dirty="0">
                <a:solidFill>
                  <a:srgbClr val="DC6BFB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회원가입 시 입력한 주소를 기반으로 최적의 맛집을 추천해드립니다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5937E4-E63B-49E6-B2FC-230ED430126F}"/>
              </a:ext>
            </a:extLst>
          </p:cNvPr>
          <p:cNvSpPr/>
          <p:nvPr/>
        </p:nvSpPr>
        <p:spPr>
          <a:xfrm>
            <a:off x="3525520" y="4658284"/>
            <a:ext cx="8104778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DC6BFB"/>
                </a:solidFill>
              </a:rPr>
              <a:t>CASE3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도보와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이동수단의 필터 적용으로 시간을 절약하게 도와드립니다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5071B08-723C-4A0E-A530-D818F32771E5}"/>
              </a:ext>
            </a:extLst>
          </p:cNvPr>
          <p:cNvSpPr/>
          <p:nvPr/>
        </p:nvSpPr>
        <p:spPr>
          <a:xfrm>
            <a:off x="3525520" y="5561842"/>
            <a:ext cx="8104778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rgbClr val="DC6BFB"/>
                </a:solidFill>
              </a:rPr>
              <a:t>CASE4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혼밥이</a:t>
            </a:r>
            <a:r>
              <a:rPr lang="ko-KR" altLang="en-US" dirty="0">
                <a:solidFill>
                  <a:schemeClr val="bg1"/>
                </a:solidFill>
              </a:rPr>
              <a:t> 싫은 당신을 위해 </a:t>
            </a:r>
            <a:r>
              <a:rPr lang="en-US" altLang="ko-KR" b="1" dirty="0">
                <a:solidFill>
                  <a:schemeClr val="bg1"/>
                </a:solidFill>
              </a:rPr>
              <a:t>[</a:t>
            </a:r>
            <a:r>
              <a:rPr lang="ko-KR" altLang="en-US" b="1" dirty="0" err="1">
                <a:solidFill>
                  <a:schemeClr val="bg1"/>
                </a:solidFill>
              </a:rPr>
              <a:t>밥파티</a:t>
            </a:r>
            <a:r>
              <a:rPr lang="en-US" altLang="ko-KR" b="1" dirty="0">
                <a:solidFill>
                  <a:schemeClr val="bg1"/>
                </a:solidFill>
              </a:rPr>
              <a:t>]</a:t>
            </a:r>
            <a:r>
              <a:rPr lang="ko-KR" altLang="en-US" dirty="0">
                <a:solidFill>
                  <a:schemeClr val="bg1"/>
                </a:solidFill>
              </a:rPr>
              <a:t>를 구해드립니다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1151545-61CA-4323-B534-6AAF536E7618}"/>
              </a:ext>
            </a:extLst>
          </p:cNvPr>
          <p:cNvCxnSpPr>
            <a:cxnSpLocks/>
          </p:cNvCxnSpPr>
          <p:nvPr/>
        </p:nvCxnSpPr>
        <p:spPr>
          <a:xfrm>
            <a:off x="3409693" y="2356693"/>
            <a:ext cx="0" cy="3605313"/>
          </a:xfrm>
          <a:prstGeom prst="line">
            <a:avLst/>
          </a:prstGeom>
          <a:ln w="38100">
            <a:solidFill>
              <a:srgbClr val="DC6B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15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E1DA8F-2F33-4E29-B9D4-AC839CD58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1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CFF3E9-6326-4CEC-BE66-7B088AD54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80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317E0CF-C61D-46DD-A3CB-D0519FE34F61}"/>
              </a:ext>
            </a:extLst>
          </p:cNvPr>
          <p:cNvSpPr/>
          <p:nvPr/>
        </p:nvSpPr>
        <p:spPr>
          <a:xfrm>
            <a:off x="278313" y="561178"/>
            <a:ext cx="11587150" cy="7364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6771046-39B9-4375-86D1-55979DFB6103}"/>
              </a:ext>
            </a:extLst>
          </p:cNvPr>
          <p:cNvSpPr/>
          <p:nvPr/>
        </p:nvSpPr>
        <p:spPr>
          <a:xfrm>
            <a:off x="278312" y="1786321"/>
            <a:ext cx="11587150" cy="6691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E40490-BBAA-481E-A7D0-B79DCA1DDA71}"/>
              </a:ext>
            </a:extLst>
          </p:cNvPr>
          <p:cNvSpPr/>
          <p:nvPr/>
        </p:nvSpPr>
        <p:spPr>
          <a:xfrm>
            <a:off x="278312" y="2533333"/>
            <a:ext cx="11587150" cy="34971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B2FE912-8A42-4439-8B41-B1830CE2F704}"/>
              </a:ext>
            </a:extLst>
          </p:cNvPr>
          <p:cNvSpPr/>
          <p:nvPr/>
        </p:nvSpPr>
        <p:spPr>
          <a:xfrm>
            <a:off x="278312" y="6089612"/>
            <a:ext cx="11587150" cy="6691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5AF155-6BFC-4382-9DF5-D1325D6ED6B1}"/>
              </a:ext>
            </a:extLst>
          </p:cNvPr>
          <p:cNvSpPr/>
          <p:nvPr/>
        </p:nvSpPr>
        <p:spPr>
          <a:xfrm>
            <a:off x="3475251" y="665652"/>
            <a:ext cx="7144683" cy="4923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검색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지역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식당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음식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키워드 등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24EAFA3-7F50-4602-92DB-F7FB4151B192}"/>
              </a:ext>
            </a:extLst>
          </p:cNvPr>
          <p:cNvSpPr/>
          <p:nvPr/>
        </p:nvSpPr>
        <p:spPr>
          <a:xfrm>
            <a:off x="10708350" y="575044"/>
            <a:ext cx="631650" cy="1909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로그인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01EF7F-9A07-43E4-A988-2C40DBBF90B3}"/>
              </a:ext>
            </a:extLst>
          </p:cNvPr>
          <p:cNvSpPr/>
          <p:nvPr/>
        </p:nvSpPr>
        <p:spPr>
          <a:xfrm>
            <a:off x="10708350" y="792679"/>
            <a:ext cx="631650" cy="1909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회원가입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B2E3B6-BAA8-4E7D-896A-48F503A8F364}"/>
              </a:ext>
            </a:extLst>
          </p:cNvPr>
          <p:cNvSpPr/>
          <p:nvPr/>
        </p:nvSpPr>
        <p:spPr>
          <a:xfrm>
            <a:off x="443412" y="665652"/>
            <a:ext cx="2775823" cy="4923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로고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서브타이틀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8CEC87-E2B9-43C9-A5DF-1DE684185E21}"/>
              </a:ext>
            </a:extLst>
          </p:cNvPr>
          <p:cNvSpPr/>
          <p:nvPr/>
        </p:nvSpPr>
        <p:spPr>
          <a:xfrm>
            <a:off x="10708350" y="1017773"/>
            <a:ext cx="631650" cy="1909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고객센터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2B18C3-3F5E-42D5-B447-9D6D7AA2812A}"/>
              </a:ext>
            </a:extLst>
          </p:cNvPr>
          <p:cNvGrpSpPr/>
          <p:nvPr/>
        </p:nvGrpSpPr>
        <p:grpSpPr>
          <a:xfrm>
            <a:off x="278312" y="1330368"/>
            <a:ext cx="11587150" cy="422148"/>
            <a:chOff x="278312" y="1410453"/>
            <a:chExt cx="11587150" cy="422148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B05D3CF-FFD0-48D8-82A0-A201D6397281}"/>
                </a:ext>
              </a:extLst>
            </p:cNvPr>
            <p:cNvSpPr/>
            <p:nvPr/>
          </p:nvSpPr>
          <p:spPr>
            <a:xfrm>
              <a:off x="278312" y="1410453"/>
              <a:ext cx="11587150" cy="4221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023DB4B-2CCD-4B7F-ADBE-8268E9214083}"/>
                </a:ext>
              </a:extLst>
            </p:cNvPr>
            <p:cNvSpPr/>
            <p:nvPr/>
          </p:nvSpPr>
          <p:spPr>
            <a:xfrm>
              <a:off x="1034652" y="1494517"/>
              <a:ext cx="2775823" cy="287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메뉴</a:t>
              </a:r>
              <a:r>
                <a:rPr lang="en-US" altLang="ko-KR" sz="1000" b="1" dirty="0"/>
                <a:t>1</a:t>
              </a:r>
              <a:endParaRPr lang="ko-KR" altLang="en-US" sz="1000" b="1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49BD23E-537E-45AA-9512-10F7308C88DC}"/>
                </a:ext>
              </a:extLst>
            </p:cNvPr>
            <p:cNvSpPr/>
            <p:nvPr/>
          </p:nvSpPr>
          <p:spPr>
            <a:xfrm>
              <a:off x="4618534" y="1496068"/>
              <a:ext cx="2775823" cy="287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메뉴</a:t>
              </a:r>
              <a:r>
                <a:rPr lang="en-US" altLang="ko-KR" sz="1000" b="1" dirty="0"/>
                <a:t>2</a:t>
              </a:r>
              <a:endParaRPr lang="ko-KR" altLang="en-US" sz="1000" b="1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1DE5735-EF36-4018-93CF-6FA68A83AB7C}"/>
                </a:ext>
              </a:extLst>
            </p:cNvPr>
            <p:cNvSpPr/>
            <p:nvPr/>
          </p:nvSpPr>
          <p:spPr>
            <a:xfrm>
              <a:off x="8202416" y="1483418"/>
              <a:ext cx="2775823" cy="287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메뉴</a:t>
              </a:r>
              <a:r>
                <a:rPr lang="en-US" altLang="ko-KR" sz="1000" b="1" dirty="0"/>
                <a:t>3</a:t>
              </a:r>
              <a:endParaRPr lang="ko-KR" altLang="en-US" sz="1000" b="1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68BB11-8F2D-4DBB-B48E-A1934046611E}"/>
              </a:ext>
            </a:extLst>
          </p:cNvPr>
          <p:cNvGrpSpPr/>
          <p:nvPr/>
        </p:nvGrpSpPr>
        <p:grpSpPr>
          <a:xfrm>
            <a:off x="443412" y="2697900"/>
            <a:ext cx="2360748" cy="3123779"/>
            <a:chOff x="443412" y="2697901"/>
            <a:chExt cx="1565714" cy="19122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9CD848C-8FF7-40BA-AF79-4FEAC8891555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C8EDCCD-CD60-4960-8807-FA69AD2BB7E2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D0AA31-A0CB-4640-88C4-436D9296C20D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           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100m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              리뷰</a:t>
              </a:r>
              <a:endParaRPr lang="en-US" altLang="ko-KR" sz="900" b="1" dirty="0"/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8F0F97F-5D9A-4B31-A2D9-5FA47E901755}"/>
              </a:ext>
            </a:extLst>
          </p:cNvPr>
          <p:cNvSpPr/>
          <p:nvPr/>
        </p:nvSpPr>
        <p:spPr>
          <a:xfrm>
            <a:off x="4580508" y="1833235"/>
            <a:ext cx="822597" cy="2360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지역별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929658C-5877-4C81-BE1C-098441C9B023}"/>
              </a:ext>
            </a:extLst>
          </p:cNvPr>
          <p:cNvSpPr/>
          <p:nvPr/>
        </p:nvSpPr>
        <p:spPr>
          <a:xfrm>
            <a:off x="4580508" y="2143018"/>
            <a:ext cx="82259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인천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2EA4AE1-5EB6-41E8-9CDA-77705A9959ED}"/>
              </a:ext>
            </a:extLst>
          </p:cNvPr>
          <p:cNvSpPr/>
          <p:nvPr/>
        </p:nvSpPr>
        <p:spPr>
          <a:xfrm>
            <a:off x="5498329" y="1833235"/>
            <a:ext cx="82259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서울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553E032-0FD6-4789-915F-6B00D240C7FB}"/>
              </a:ext>
            </a:extLst>
          </p:cNvPr>
          <p:cNvSpPr/>
          <p:nvPr/>
        </p:nvSpPr>
        <p:spPr>
          <a:xfrm>
            <a:off x="5498328" y="2149720"/>
            <a:ext cx="82259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세종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0BFDA5D-DF8A-4A49-9B09-6126E7F32629}"/>
              </a:ext>
            </a:extLst>
          </p:cNvPr>
          <p:cNvSpPr/>
          <p:nvPr/>
        </p:nvSpPr>
        <p:spPr>
          <a:xfrm>
            <a:off x="6434724" y="1843761"/>
            <a:ext cx="822597" cy="2360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음식별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0E7E399-24ED-4F2E-BD4C-C3084CFBDE0D}"/>
              </a:ext>
            </a:extLst>
          </p:cNvPr>
          <p:cNvSpPr/>
          <p:nvPr/>
        </p:nvSpPr>
        <p:spPr>
          <a:xfrm>
            <a:off x="6434725" y="2138913"/>
            <a:ext cx="728618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중식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D371579-217C-4D9A-A7D1-77E54E9B364B}"/>
              </a:ext>
            </a:extLst>
          </p:cNvPr>
          <p:cNvSpPr/>
          <p:nvPr/>
        </p:nvSpPr>
        <p:spPr>
          <a:xfrm>
            <a:off x="7352545" y="1843761"/>
            <a:ext cx="1665175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한식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8B548B8-79AE-44BD-BA8D-572477245BB7}"/>
              </a:ext>
            </a:extLst>
          </p:cNvPr>
          <p:cNvSpPr/>
          <p:nvPr/>
        </p:nvSpPr>
        <p:spPr>
          <a:xfrm>
            <a:off x="7947127" y="2131592"/>
            <a:ext cx="1070593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일식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95C7713-B039-40D0-BDD3-FA7FF3CF561D}"/>
              </a:ext>
            </a:extLst>
          </p:cNvPr>
          <p:cNvSpPr/>
          <p:nvPr/>
        </p:nvSpPr>
        <p:spPr>
          <a:xfrm>
            <a:off x="9150093" y="1837066"/>
            <a:ext cx="822597" cy="2360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키워드별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E0563B-2266-472B-9A03-8BAEAD1CA40A}"/>
              </a:ext>
            </a:extLst>
          </p:cNvPr>
          <p:cNvSpPr/>
          <p:nvPr/>
        </p:nvSpPr>
        <p:spPr>
          <a:xfrm>
            <a:off x="9150093" y="2132218"/>
            <a:ext cx="136253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분위기 좋은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881AB7-100D-4D48-B4FE-2F9D799F6D35}"/>
              </a:ext>
            </a:extLst>
          </p:cNvPr>
          <p:cNvSpPr/>
          <p:nvPr/>
        </p:nvSpPr>
        <p:spPr>
          <a:xfrm>
            <a:off x="10067914" y="1837066"/>
            <a:ext cx="1665175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 err="1"/>
              <a:t>혼밥하기</a:t>
            </a:r>
            <a:r>
              <a:rPr lang="ko-KR" altLang="en-US" sz="1000" b="1" dirty="0"/>
              <a:t> 좋은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0A4A530-AF62-40B0-94BC-5231E43A1793}"/>
              </a:ext>
            </a:extLst>
          </p:cNvPr>
          <p:cNvSpPr/>
          <p:nvPr/>
        </p:nvSpPr>
        <p:spPr>
          <a:xfrm>
            <a:off x="10662496" y="2138942"/>
            <a:ext cx="1070593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 err="1"/>
              <a:t>가성비</a:t>
            </a:r>
            <a:r>
              <a:rPr lang="ko-KR" altLang="en-US" sz="1000" b="1" dirty="0"/>
              <a:t> 좋은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BB5210-2DEE-421D-9091-5C400942B05E}"/>
              </a:ext>
            </a:extLst>
          </p:cNvPr>
          <p:cNvSpPr/>
          <p:nvPr/>
        </p:nvSpPr>
        <p:spPr>
          <a:xfrm>
            <a:off x="7190926" y="2138913"/>
            <a:ext cx="728618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양식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E61168-8097-4931-BA58-0FAEE2E5EA5A}"/>
              </a:ext>
            </a:extLst>
          </p:cNvPr>
          <p:cNvSpPr/>
          <p:nvPr/>
        </p:nvSpPr>
        <p:spPr>
          <a:xfrm>
            <a:off x="687887" y="1863259"/>
            <a:ext cx="822597" cy="2360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시간대별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3429F6A-2B05-4973-9700-C330425282FC}"/>
              </a:ext>
            </a:extLst>
          </p:cNvPr>
          <p:cNvSpPr/>
          <p:nvPr/>
        </p:nvSpPr>
        <p:spPr>
          <a:xfrm>
            <a:off x="1647720" y="1863259"/>
            <a:ext cx="1665175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#</a:t>
            </a:r>
            <a:r>
              <a:rPr lang="ko-KR" altLang="en-US" sz="800" b="1" dirty="0"/>
              <a:t>오늘 점심 뭐 먹지</a:t>
            </a:r>
            <a:r>
              <a:rPr lang="en-US" altLang="ko-KR" sz="800" b="1" dirty="0"/>
              <a:t>?</a:t>
            </a:r>
            <a:endParaRPr lang="ko-KR" altLang="en-US" sz="800" b="1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95E8DF7-FF9E-423E-8B1A-D9CCEE2E4F9B}"/>
              </a:ext>
            </a:extLst>
          </p:cNvPr>
          <p:cNvSpPr/>
          <p:nvPr/>
        </p:nvSpPr>
        <p:spPr>
          <a:xfrm>
            <a:off x="692746" y="2157552"/>
            <a:ext cx="3792539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#</a:t>
            </a:r>
            <a:r>
              <a:rPr lang="ko-KR" altLang="en-US" sz="800" b="1" dirty="0"/>
              <a:t>부장님이 쏜다는데</a:t>
            </a:r>
            <a:r>
              <a:rPr lang="en-US" altLang="ko-KR" sz="800" b="1" dirty="0"/>
              <a:t>.. </a:t>
            </a:r>
            <a:r>
              <a:rPr lang="ko-KR" altLang="en-US" sz="800" b="1" dirty="0"/>
              <a:t>저녁회식 메뉴 추천 맛집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AD1488-9FBE-44FB-854C-925410545CF4}"/>
              </a:ext>
            </a:extLst>
          </p:cNvPr>
          <p:cNvSpPr/>
          <p:nvPr/>
        </p:nvSpPr>
        <p:spPr>
          <a:xfrm>
            <a:off x="3403257" y="1863259"/>
            <a:ext cx="108202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#</a:t>
            </a:r>
            <a:r>
              <a:rPr lang="ko-KR" altLang="en-US" sz="800" b="1" dirty="0"/>
              <a:t>빨리 나오는 메뉴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79738AE-FAFD-4C6C-B973-E689DEB84849}"/>
              </a:ext>
            </a:extLst>
          </p:cNvPr>
          <p:cNvGrpSpPr/>
          <p:nvPr/>
        </p:nvGrpSpPr>
        <p:grpSpPr>
          <a:xfrm>
            <a:off x="2998390" y="2697899"/>
            <a:ext cx="2360748" cy="3123779"/>
            <a:chOff x="443412" y="2697901"/>
            <a:chExt cx="1565714" cy="19122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3861889-79B2-4D3A-A527-0F8E61AF3990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6FBAF53-682A-4E1C-A83C-4C5FC0AB0FF1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15119F2-D4E8-4E4C-8B67-DAA43EB7F610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           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170m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              리뷰</a:t>
              </a:r>
              <a:endParaRPr lang="en-US" altLang="ko-KR" sz="900" b="1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AC9BFA0-3C6C-4365-B368-A4F461C10589}"/>
              </a:ext>
            </a:extLst>
          </p:cNvPr>
          <p:cNvGrpSpPr/>
          <p:nvPr/>
        </p:nvGrpSpPr>
        <p:grpSpPr>
          <a:xfrm>
            <a:off x="5558796" y="2697898"/>
            <a:ext cx="2360748" cy="3123779"/>
            <a:chOff x="443412" y="2697901"/>
            <a:chExt cx="1565714" cy="1912200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92919CC-F9D6-4961-9549-4E14451578F5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E06960D-D6E5-4D77-93F6-35A7D368E570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8273E89-90ED-453A-832C-B2F6EB50521C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           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230m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              리뷰</a:t>
              </a:r>
              <a:endParaRPr lang="en-US" altLang="ko-KR" sz="900" b="1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478D86-D862-4125-BF44-F18DF4A07B18}"/>
              </a:ext>
            </a:extLst>
          </p:cNvPr>
          <p:cNvGrpSpPr/>
          <p:nvPr/>
        </p:nvGrpSpPr>
        <p:grpSpPr>
          <a:xfrm>
            <a:off x="8113774" y="2697897"/>
            <a:ext cx="2360748" cy="3123779"/>
            <a:chOff x="443412" y="2697901"/>
            <a:chExt cx="1565714" cy="191220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6776685-4E41-4BE1-A051-9E7C52C4FE8F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84E46FC-8976-4111-999C-7D1E0D8C1B5B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D3AFE99-056D-4E0B-8F8C-96A15631E938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           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370m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              리뷰</a:t>
              </a:r>
              <a:endParaRPr lang="en-US" altLang="ko-KR" sz="900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95A713F-48AC-4F27-A2F6-6D247A98175F}"/>
              </a:ext>
            </a:extLst>
          </p:cNvPr>
          <p:cNvGrpSpPr/>
          <p:nvPr/>
        </p:nvGrpSpPr>
        <p:grpSpPr>
          <a:xfrm>
            <a:off x="10702450" y="2697897"/>
            <a:ext cx="965872" cy="3123779"/>
            <a:chOff x="10795291" y="2697897"/>
            <a:chExt cx="965872" cy="3123779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15CC729-2B69-4F6B-A867-6EA218ACA66B}"/>
                </a:ext>
              </a:extLst>
            </p:cNvPr>
            <p:cNvSpPr/>
            <p:nvPr/>
          </p:nvSpPr>
          <p:spPr>
            <a:xfrm>
              <a:off x="10795291" y="2697897"/>
              <a:ext cx="965872" cy="31237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1C79FBC-D2A1-43D7-B157-E346298E6715}"/>
                </a:ext>
              </a:extLst>
            </p:cNvPr>
            <p:cNvSpPr/>
            <p:nvPr/>
          </p:nvSpPr>
          <p:spPr>
            <a:xfrm>
              <a:off x="10876821" y="5241657"/>
              <a:ext cx="833735" cy="3228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더 보기</a:t>
              </a:r>
              <a:r>
                <a:rPr lang="en-US" altLang="ko-KR" sz="1000" b="1" dirty="0"/>
                <a:t>&gt;</a:t>
              </a:r>
              <a:endParaRPr lang="ko-KR" altLang="en-US" sz="1000" b="1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E7CA328-0266-4A5B-BD14-33FF7516822B}"/>
                </a:ext>
              </a:extLst>
            </p:cNvPr>
            <p:cNvSpPr/>
            <p:nvPr/>
          </p:nvSpPr>
          <p:spPr>
            <a:xfrm>
              <a:off x="10861358" y="2834066"/>
              <a:ext cx="833735" cy="2266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배너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영역</a:t>
              </a:r>
            </a:p>
          </p:txBody>
        </p:sp>
      </p:grp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E173B21-66C0-4849-B0FD-E43406F56553}"/>
              </a:ext>
            </a:extLst>
          </p:cNvPr>
          <p:cNvSpPr/>
          <p:nvPr/>
        </p:nvSpPr>
        <p:spPr>
          <a:xfrm>
            <a:off x="983084" y="6238246"/>
            <a:ext cx="4915727" cy="39986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걸어서도 갈만해요</a:t>
            </a:r>
            <a:r>
              <a:rPr lang="en-US" altLang="ko-KR" sz="1000" b="1" dirty="0"/>
              <a:t>! </a:t>
            </a:r>
            <a:endParaRPr lang="ko-KR" altLang="en-US" sz="1000" b="1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7A2930A-8D61-4275-B455-E29D8C86A4C1}"/>
              </a:ext>
            </a:extLst>
          </p:cNvPr>
          <p:cNvSpPr/>
          <p:nvPr/>
        </p:nvSpPr>
        <p:spPr>
          <a:xfrm>
            <a:off x="6384187" y="6238245"/>
            <a:ext cx="4915727" cy="39986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이동수단이 있어요</a:t>
            </a:r>
            <a:r>
              <a:rPr lang="en-US" altLang="ko-KR" sz="1000" b="1" dirty="0"/>
              <a:t>!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9E30943-6CFD-4B6B-8849-BD903ED9E9B6}"/>
              </a:ext>
            </a:extLst>
          </p:cNvPr>
          <p:cNvSpPr/>
          <p:nvPr/>
        </p:nvSpPr>
        <p:spPr>
          <a:xfrm>
            <a:off x="1025869" y="6281277"/>
            <a:ext cx="376211" cy="313802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</a:t>
            </a:r>
            <a:endParaRPr lang="ko-KR" altLang="en-US" b="1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F7531D-77F1-4E71-9028-E8CB9FE521D2}"/>
              </a:ext>
            </a:extLst>
          </p:cNvPr>
          <p:cNvSpPr/>
          <p:nvPr/>
        </p:nvSpPr>
        <p:spPr>
          <a:xfrm>
            <a:off x="6434725" y="6283211"/>
            <a:ext cx="369936" cy="3138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2E44186-5C26-4B30-9CB1-60F2116F60CB}"/>
              </a:ext>
            </a:extLst>
          </p:cNvPr>
          <p:cNvGrpSpPr/>
          <p:nvPr/>
        </p:nvGrpSpPr>
        <p:grpSpPr>
          <a:xfrm>
            <a:off x="3655638" y="769794"/>
            <a:ext cx="288632" cy="236756"/>
            <a:chOff x="4354728" y="2144816"/>
            <a:chExt cx="288632" cy="236756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4B7FFE28-86CF-4C71-B632-C485ADFD6380}"/>
                </a:ext>
              </a:extLst>
            </p:cNvPr>
            <p:cNvSpPr/>
            <p:nvPr/>
          </p:nvSpPr>
          <p:spPr>
            <a:xfrm>
              <a:off x="4354728" y="2144816"/>
              <a:ext cx="193409" cy="19340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F087246-AC3B-4E2A-951D-82BDE36B3F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9901" y="2290732"/>
              <a:ext cx="113459" cy="9084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236D1087-4984-46EB-9488-78DE44CF7494}"/>
              </a:ext>
            </a:extLst>
          </p:cNvPr>
          <p:cNvSpPr/>
          <p:nvPr/>
        </p:nvSpPr>
        <p:spPr>
          <a:xfrm>
            <a:off x="443412" y="2589075"/>
            <a:ext cx="5672001" cy="755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 시 입력한 주소를 기반으로</a:t>
            </a:r>
            <a:endParaRPr lang="en-US" altLang="ko-KR" dirty="0"/>
          </a:p>
          <a:p>
            <a:pPr algn="ctr"/>
            <a:r>
              <a:rPr lang="ko-KR" altLang="en-US" dirty="0"/>
              <a:t>추천 맛집을 소개</a:t>
            </a:r>
            <a:r>
              <a:rPr lang="en-US" altLang="ko-KR" dirty="0"/>
              <a:t>(</a:t>
            </a: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리뷰 수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</p:txBody>
      </p:sp>
      <p:grpSp>
        <p:nvGrpSpPr>
          <p:cNvPr id="86" name="Double Tap">
            <a:extLst>
              <a:ext uri="{FF2B5EF4-FFF2-40B4-BE49-F238E27FC236}">
                <a16:creationId xmlns:a16="http://schemas.microsoft.com/office/drawing/2014/main" id="{A4BA5636-482D-45C3-A394-9CC60266E313}"/>
              </a:ext>
            </a:extLst>
          </p:cNvPr>
          <p:cNvGrpSpPr>
            <a:grpSpLocks noChangeAspect="1"/>
          </p:cNvGrpSpPr>
          <p:nvPr/>
        </p:nvGrpSpPr>
        <p:grpSpPr>
          <a:xfrm>
            <a:off x="1302884" y="6281277"/>
            <a:ext cx="415200" cy="610076"/>
            <a:chOff x="2640013" y="1482726"/>
            <a:chExt cx="984250" cy="1446213"/>
          </a:xfrm>
        </p:grpSpPr>
        <p:sp>
          <p:nvSpPr>
            <p:cNvPr id="91" name="Touch Point Inner">
              <a:extLst>
                <a:ext uri="{FF2B5EF4-FFF2-40B4-BE49-F238E27FC236}">
                  <a16:creationId xmlns:a16="http://schemas.microsoft.com/office/drawing/2014/main" id="{FA897ED5-37DA-44C3-B9EB-59A40B61ED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Touch Point Outer">
              <a:extLst>
                <a:ext uri="{FF2B5EF4-FFF2-40B4-BE49-F238E27FC236}">
                  <a16:creationId xmlns:a16="http://schemas.microsoft.com/office/drawing/2014/main" id="{5A07D2DB-EFCD-4D81-8EC2-652CE833D6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3" name="Hand">
              <a:extLst>
                <a:ext uri="{FF2B5EF4-FFF2-40B4-BE49-F238E27FC236}">
                  <a16:creationId xmlns:a16="http://schemas.microsoft.com/office/drawing/2014/main" id="{5F991CF4-527E-46BB-9853-E3A731A410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0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398" y="0"/>
            <a:ext cx="12195398" cy="6858000"/>
            <a:chOff x="595682" y="1261242"/>
            <a:chExt cx="6668465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2" y="1600779"/>
              <a:ext cx="6668462" cy="401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4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5237" y="1456440"/>
              <a:ext cx="80867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9867" y="1306460"/>
              <a:ext cx="53338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4980" y="1416763"/>
              <a:ext cx="6002211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26233" y="1449891"/>
              <a:ext cx="50756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3916" y="1437296"/>
              <a:ext cx="347554" cy="109822"/>
              <a:chOff x="663916" y="1437296"/>
              <a:chExt cx="347554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3916" y="1453921"/>
                <a:ext cx="82587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4679" y="1453921"/>
                <a:ext cx="82587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5442" y="1437296"/>
                <a:ext cx="86028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D383F01-FF25-4839-84EA-9A8C477FEE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178"/>
            <a:ext cx="12191999" cy="153178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CA97CB7-700E-4CF8-8A50-55F019A0DF9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 b="88090"/>
          <a:stretch/>
        </p:blipFill>
        <p:spPr>
          <a:xfrm>
            <a:off x="891438" y="2145157"/>
            <a:ext cx="10704773" cy="4930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97A387ED-2C1C-4D36-994C-4BC7C46CB91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2" b="56044"/>
          <a:stretch/>
        </p:blipFill>
        <p:spPr>
          <a:xfrm>
            <a:off x="839742" y="2599192"/>
            <a:ext cx="10704773" cy="94644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4F8EC6E-C839-4B88-A568-180BDF7C4D8B}"/>
              </a:ext>
            </a:extLst>
          </p:cNvPr>
          <p:cNvGrpSpPr/>
          <p:nvPr/>
        </p:nvGrpSpPr>
        <p:grpSpPr>
          <a:xfrm>
            <a:off x="421568" y="3778520"/>
            <a:ext cx="2386073" cy="2834048"/>
            <a:chOff x="443412" y="2697901"/>
            <a:chExt cx="1565714" cy="19122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5327B6C-61F1-4F5D-8FF9-F2B6F6F0095E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A314602-DAE3-40BC-94D0-76CE540E4C9E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A2AD14-8734-45CD-8A81-0F4393C3D547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1000" b="1" dirty="0"/>
                <a:t>상호명 </a:t>
              </a:r>
              <a:r>
                <a:rPr lang="ko-KR" altLang="en-US" sz="1100" b="1" dirty="0"/>
                <a:t>미군부대찌개</a:t>
              </a:r>
              <a:r>
                <a:rPr lang="ko-KR" altLang="en-US" sz="1000" b="1" dirty="0"/>
                <a:t> 거리  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100m</a:t>
              </a:r>
              <a:r>
                <a:rPr lang="ko-KR" altLang="en-US" sz="1000" b="1" dirty="0"/>
                <a:t> </a:t>
              </a:r>
              <a:endParaRPr lang="en-US" altLang="ko-KR" sz="1000" b="1" dirty="0"/>
            </a:p>
            <a:p>
              <a:endParaRPr lang="en-US" altLang="ko-KR" sz="1000" b="1" dirty="0"/>
            </a:p>
            <a:p>
              <a:r>
                <a:rPr lang="ko-KR" altLang="en-US" sz="1000" b="1" dirty="0"/>
                <a:t>평점   </a:t>
              </a:r>
              <a:r>
                <a:rPr lang="en-US" altLang="ko-KR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4.8</a:t>
              </a:r>
              <a:r>
                <a:rPr lang="ko-KR" altLang="en-US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000" b="1" dirty="0"/>
                <a:t>                리뷰 </a:t>
              </a:r>
              <a:r>
                <a:rPr lang="en-US" altLang="ko-KR" sz="1000" b="1" dirty="0"/>
                <a:t>492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F2240B2-77D4-4167-8752-90D21170AF91}"/>
              </a:ext>
            </a:extLst>
          </p:cNvPr>
          <p:cNvGrpSpPr/>
          <p:nvPr/>
        </p:nvGrpSpPr>
        <p:grpSpPr>
          <a:xfrm>
            <a:off x="2976546" y="3778519"/>
            <a:ext cx="2386073" cy="2834048"/>
            <a:chOff x="443412" y="2697901"/>
            <a:chExt cx="1565714" cy="191220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344CB0E-0892-4585-A53F-B95264BA9029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00C284C-AFC3-4B80-9AD2-519FD620FACE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CEC0D6A-823E-4659-83DC-F3E1C6C3003E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</a:t>
              </a:r>
              <a:r>
                <a:rPr lang="ko-KR" altLang="en-US" sz="900" b="1" dirty="0" err="1"/>
                <a:t>횡성한우구이</a:t>
              </a:r>
              <a:r>
                <a:rPr lang="ko-KR" altLang="en-US" sz="900" b="1" dirty="0"/>
                <a:t>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230m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</a:t>
              </a:r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4.8</a:t>
              </a:r>
              <a:r>
                <a:rPr lang="ko-KR" altLang="en-US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900" b="1" dirty="0"/>
                <a:t>                리뷰 </a:t>
              </a:r>
              <a:r>
                <a:rPr lang="en-US" altLang="ko-KR" sz="900" b="1" dirty="0"/>
                <a:t>1195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4404705-B8EC-4A23-B1CE-CA8FCBDD6596}"/>
              </a:ext>
            </a:extLst>
          </p:cNvPr>
          <p:cNvGrpSpPr/>
          <p:nvPr/>
        </p:nvGrpSpPr>
        <p:grpSpPr>
          <a:xfrm>
            <a:off x="5536952" y="3778518"/>
            <a:ext cx="2386073" cy="2834048"/>
            <a:chOff x="443412" y="2697901"/>
            <a:chExt cx="1565714" cy="1912200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B961536-95E0-4E00-8CC8-0768948C908F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A59AA97-BE18-447D-9D78-61A129203190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AC784E9-1173-4109-AF25-208918CBC261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</a:t>
              </a:r>
              <a:r>
                <a:rPr lang="ko-KR" altLang="en-US" sz="900" b="1" dirty="0" err="1"/>
                <a:t>청평항</a:t>
              </a:r>
              <a:r>
                <a:rPr lang="ko-KR" altLang="en-US" sz="900" b="1" dirty="0"/>
                <a:t>         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230m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</a:t>
              </a:r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4.6</a:t>
              </a:r>
              <a:r>
                <a:rPr lang="ko-KR" altLang="en-US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900" b="1" dirty="0"/>
                <a:t>                리뷰 </a:t>
              </a:r>
              <a:r>
                <a:rPr lang="en-US" altLang="ko-KR" sz="900" b="1" dirty="0"/>
                <a:t>321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0A5DBC0-2B02-4BF0-A254-11CCA01F19E2}"/>
              </a:ext>
            </a:extLst>
          </p:cNvPr>
          <p:cNvGrpSpPr/>
          <p:nvPr/>
        </p:nvGrpSpPr>
        <p:grpSpPr>
          <a:xfrm>
            <a:off x="8091930" y="3778517"/>
            <a:ext cx="2386073" cy="2834048"/>
            <a:chOff x="443412" y="2697901"/>
            <a:chExt cx="1565714" cy="19122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3ED4009-EEEF-4C4C-8340-CF4F49E5E42D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B8F3030-8DAA-4762-9554-71CA78C1DB96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338C624-69E0-43DF-8C06-9F402AB5C61B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</a:t>
              </a:r>
              <a:r>
                <a:rPr lang="ko-KR" altLang="en-US" sz="900" b="1" dirty="0" err="1"/>
                <a:t>기가막힌돈가스</a:t>
              </a:r>
              <a:r>
                <a:rPr lang="ko-KR" altLang="en-US" sz="900" b="1" dirty="0"/>
                <a:t>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3590m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</a:t>
              </a:r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4.2</a:t>
              </a:r>
              <a:r>
                <a:rPr lang="ko-KR" altLang="en-US" sz="900" b="1" dirty="0"/>
                <a:t>                리뷰 </a:t>
              </a:r>
              <a:r>
                <a:rPr lang="en-US" altLang="ko-KR" sz="900" b="1" dirty="0"/>
                <a:t>121</a:t>
              </a: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7A5BB5A-EAF8-4234-B344-9BDBEB37F308}"/>
              </a:ext>
            </a:extLst>
          </p:cNvPr>
          <p:cNvGrpSpPr/>
          <p:nvPr/>
        </p:nvGrpSpPr>
        <p:grpSpPr>
          <a:xfrm>
            <a:off x="10680606" y="3778517"/>
            <a:ext cx="976233" cy="2834048"/>
            <a:chOff x="10795291" y="2697897"/>
            <a:chExt cx="965872" cy="3123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6EB5101-F17C-4245-A810-F88781DBED5D}"/>
                </a:ext>
              </a:extLst>
            </p:cNvPr>
            <p:cNvSpPr/>
            <p:nvPr/>
          </p:nvSpPr>
          <p:spPr>
            <a:xfrm>
              <a:off x="10795291" y="2697897"/>
              <a:ext cx="965872" cy="31237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3BB266C-9877-4A25-9880-90926D347A3B}"/>
                </a:ext>
              </a:extLst>
            </p:cNvPr>
            <p:cNvSpPr/>
            <p:nvPr/>
          </p:nvSpPr>
          <p:spPr>
            <a:xfrm>
              <a:off x="10876821" y="5241657"/>
              <a:ext cx="833735" cy="3228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더 보기</a:t>
              </a:r>
              <a:r>
                <a:rPr lang="en-US" altLang="ko-KR" sz="1000" b="1" dirty="0"/>
                <a:t>&gt;</a:t>
              </a:r>
              <a:endParaRPr lang="ko-KR" altLang="en-US" sz="1000" b="1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1F1C1F2-7A46-4FB7-81D3-3C24DC9E3B9B}"/>
                </a:ext>
              </a:extLst>
            </p:cNvPr>
            <p:cNvSpPr/>
            <p:nvPr/>
          </p:nvSpPr>
          <p:spPr>
            <a:xfrm>
              <a:off x="10861358" y="2834066"/>
              <a:ext cx="833735" cy="2266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배너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영역</a:t>
              </a:r>
            </a:p>
          </p:txBody>
        </p:sp>
      </p:grpSp>
      <p:pic>
        <p:nvPicPr>
          <p:cNvPr id="138" name="그림 137">
            <a:extLst>
              <a:ext uri="{FF2B5EF4-FFF2-40B4-BE49-F238E27FC236}">
                <a16:creationId xmlns:a16="http://schemas.microsoft.com/office/drawing/2014/main" id="{C1D4CED0-0A0F-4344-B205-BFA82DB6E8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156" y="3902056"/>
            <a:ext cx="2211499" cy="1958862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DCA08C58-45B7-4C2A-857E-503EF6175C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0849" y="3902055"/>
            <a:ext cx="2186784" cy="1959693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4FDC4A8F-4FB1-461D-8CB5-CB6E117B6F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40131" y="3902055"/>
            <a:ext cx="2197908" cy="1965032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733271E5-57ED-4AD1-9762-DAC456725C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1517" y="3902055"/>
            <a:ext cx="2211494" cy="195094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8E4A82E-706D-4693-B3B7-4DCAC444FC2C}"/>
              </a:ext>
            </a:extLst>
          </p:cNvPr>
          <p:cNvSpPr/>
          <p:nvPr/>
        </p:nvSpPr>
        <p:spPr>
          <a:xfrm>
            <a:off x="421568" y="3545636"/>
            <a:ext cx="4780352" cy="1178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/>
              <a:t>회원가입 시 입력한 주소를 기반</a:t>
            </a:r>
            <a:endParaRPr lang="en-US" altLang="ko-KR" sz="2400" dirty="0"/>
          </a:p>
          <a:p>
            <a:r>
              <a:rPr lang="en-US" altLang="ko-KR" sz="1600" dirty="0"/>
              <a:t>+ </a:t>
            </a:r>
            <a:r>
              <a:rPr lang="ko-KR" altLang="en-US" sz="1600" dirty="0"/>
              <a:t>오늘 점심 뭐 먹지</a:t>
            </a:r>
            <a:r>
              <a:rPr lang="en-US" altLang="ko-KR" sz="1600" dirty="0"/>
              <a:t>?(</a:t>
            </a:r>
            <a:r>
              <a:rPr lang="ko-KR" altLang="en-US" sz="1600" dirty="0"/>
              <a:t>시간대별</a:t>
            </a:r>
            <a:r>
              <a:rPr lang="en-US" altLang="ko-KR" sz="1600" dirty="0"/>
              <a:t>) – </a:t>
            </a:r>
            <a:r>
              <a:rPr lang="ko-KR" altLang="en-US" sz="1600" dirty="0"/>
              <a:t>오픈시간 기준</a:t>
            </a:r>
            <a:endParaRPr lang="en-US" altLang="ko-KR" sz="1600" dirty="0"/>
          </a:p>
          <a:p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/>
              <a:t>#</a:t>
            </a:r>
            <a:r>
              <a:rPr lang="ko-KR" altLang="en-US" sz="1600" dirty="0"/>
              <a:t>해시태그를 누르면 누를 수록 원하는 정보</a:t>
            </a:r>
            <a:endParaRPr lang="en-US" altLang="ko-KR" sz="1600" dirty="0"/>
          </a:p>
        </p:txBody>
      </p:sp>
      <p:grpSp>
        <p:nvGrpSpPr>
          <p:cNvPr id="143" name="Double Tap">
            <a:extLst>
              <a:ext uri="{FF2B5EF4-FFF2-40B4-BE49-F238E27FC236}">
                <a16:creationId xmlns:a16="http://schemas.microsoft.com/office/drawing/2014/main" id="{46298B96-95A7-4244-9013-47D6BCD43E64}"/>
              </a:ext>
            </a:extLst>
          </p:cNvPr>
          <p:cNvGrpSpPr>
            <a:grpSpLocks noChangeAspect="1"/>
          </p:cNvGrpSpPr>
          <p:nvPr/>
        </p:nvGrpSpPr>
        <p:grpSpPr>
          <a:xfrm>
            <a:off x="2379874" y="5852999"/>
            <a:ext cx="609673" cy="895826"/>
            <a:chOff x="2640013" y="1482726"/>
            <a:chExt cx="984250" cy="1446213"/>
          </a:xfrm>
        </p:grpSpPr>
        <p:sp>
          <p:nvSpPr>
            <p:cNvPr id="144" name="Touch Point Inner">
              <a:extLst>
                <a:ext uri="{FF2B5EF4-FFF2-40B4-BE49-F238E27FC236}">
                  <a16:creationId xmlns:a16="http://schemas.microsoft.com/office/drawing/2014/main" id="{BC243BCB-04D4-4428-A492-D21A8DD083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Touch Point Outer">
              <a:extLst>
                <a:ext uri="{FF2B5EF4-FFF2-40B4-BE49-F238E27FC236}">
                  <a16:creationId xmlns:a16="http://schemas.microsoft.com/office/drawing/2014/main" id="{6FD5197C-72F9-467C-8AC4-7CD7B1F930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Hand">
              <a:extLst>
                <a:ext uri="{FF2B5EF4-FFF2-40B4-BE49-F238E27FC236}">
                  <a16:creationId xmlns:a16="http://schemas.microsoft.com/office/drawing/2014/main" id="{16C6D8D7-9DCB-46B2-B6B2-8EA0D1EC91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588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398" y="0"/>
            <a:ext cx="12195398" cy="6858000"/>
            <a:chOff x="595682" y="1261242"/>
            <a:chExt cx="6668465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2" y="1600779"/>
              <a:ext cx="6668462" cy="401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4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5237" y="1456440"/>
              <a:ext cx="80867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9867" y="1306460"/>
              <a:ext cx="53338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4980" y="1416763"/>
              <a:ext cx="6002211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26233" y="1449891"/>
              <a:ext cx="50756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3916" y="1437296"/>
              <a:ext cx="347554" cy="109822"/>
              <a:chOff x="663916" y="1437296"/>
              <a:chExt cx="347554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3916" y="1453921"/>
                <a:ext cx="82587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4679" y="1453921"/>
                <a:ext cx="82587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5442" y="1437296"/>
                <a:ext cx="86028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D383F01-FF25-4839-84EA-9A8C477FEE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178"/>
            <a:ext cx="12191999" cy="153178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CA97CB7-700E-4CF8-8A50-55F019A0DF9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 b="88090"/>
          <a:stretch/>
        </p:blipFill>
        <p:spPr>
          <a:xfrm>
            <a:off x="891438" y="2145157"/>
            <a:ext cx="10704773" cy="4930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97A387ED-2C1C-4D36-994C-4BC7C46CB91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2" b="56044"/>
          <a:stretch/>
        </p:blipFill>
        <p:spPr>
          <a:xfrm>
            <a:off x="839742" y="2599192"/>
            <a:ext cx="10704773" cy="94644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4F8EC6E-C839-4B88-A568-180BDF7C4D8B}"/>
              </a:ext>
            </a:extLst>
          </p:cNvPr>
          <p:cNvGrpSpPr/>
          <p:nvPr/>
        </p:nvGrpSpPr>
        <p:grpSpPr>
          <a:xfrm>
            <a:off x="421568" y="3778520"/>
            <a:ext cx="2386073" cy="2834048"/>
            <a:chOff x="443412" y="2697901"/>
            <a:chExt cx="1565714" cy="19122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5327B6C-61F1-4F5D-8FF9-F2B6F6F0095E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A314602-DAE3-40BC-94D0-76CE540E4C9E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A2AD14-8734-45CD-8A81-0F4393C3D547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1000" b="1" dirty="0"/>
                <a:t>상호명 </a:t>
              </a:r>
              <a:r>
                <a:rPr lang="ko-KR" altLang="en-US" sz="1100" b="1" dirty="0"/>
                <a:t>미군부대찌개</a:t>
              </a:r>
              <a:r>
                <a:rPr lang="ko-KR" altLang="en-US" sz="1000" b="1" dirty="0"/>
                <a:t> 거리  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100m</a:t>
              </a:r>
              <a:r>
                <a:rPr lang="ko-KR" altLang="en-US" sz="1000" b="1" dirty="0"/>
                <a:t> </a:t>
              </a:r>
              <a:endParaRPr lang="en-US" altLang="ko-KR" sz="1000" b="1" dirty="0"/>
            </a:p>
            <a:p>
              <a:endParaRPr lang="en-US" altLang="ko-KR" sz="1000" b="1" dirty="0"/>
            </a:p>
            <a:p>
              <a:r>
                <a:rPr lang="ko-KR" altLang="en-US" sz="1000" b="1" dirty="0"/>
                <a:t>평점   </a:t>
              </a:r>
              <a:r>
                <a:rPr lang="en-US" altLang="ko-KR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4.8</a:t>
              </a:r>
              <a:r>
                <a:rPr lang="ko-KR" altLang="en-US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000" b="1" dirty="0"/>
                <a:t>                리뷰 </a:t>
              </a:r>
              <a:r>
                <a:rPr lang="en-US" altLang="ko-KR" sz="1000" b="1" dirty="0"/>
                <a:t>492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F2240B2-77D4-4167-8752-90D21170AF91}"/>
              </a:ext>
            </a:extLst>
          </p:cNvPr>
          <p:cNvGrpSpPr/>
          <p:nvPr/>
        </p:nvGrpSpPr>
        <p:grpSpPr>
          <a:xfrm>
            <a:off x="2976546" y="3778519"/>
            <a:ext cx="2386073" cy="2834048"/>
            <a:chOff x="443412" y="2697901"/>
            <a:chExt cx="1565714" cy="191220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344CB0E-0892-4585-A53F-B95264BA9029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00C284C-AFC3-4B80-9AD2-519FD620FACE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CEC0D6A-823E-4659-83DC-F3E1C6C3003E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</a:t>
              </a:r>
              <a:r>
                <a:rPr lang="ko-KR" altLang="en-US" sz="900" b="1" dirty="0" err="1"/>
                <a:t>횡성한우구이</a:t>
              </a:r>
              <a:r>
                <a:rPr lang="ko-KR" altLang="en-US" sz="900" b="1" dirty="0"/>
                <a:t>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230m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</a:t>
              </a:r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4.8</a:t>
              </a:r>
              <a:r>
                <a:rPr lang="ko-KR" altLang="en-US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900" b="1" dirty="0"/>
                <a:t>                리뷰 </a:t>
              </a:r>
              <a:r>
                <a:rPr lang="en-US" altLang="ko-KR" sz="900" b="1" dirty="0"/>
                <a:t>1195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4404705-B8EC-4A23-B1CE-CA8FCBDD6596}"/>
              </a:ext>
            </a:extLst>
          </p:cNvPr>
          <p:cNvGrpSpPr/>
          <p:nvPr/>
        </p:nvGrpSpPr>
        <p:grpSpPr>
          <a:xfrm>
            <a:off x="5536952" y="3778518"/>
            <a:ext cx="2386073" cy="2834048"/>
            <a:chOff x="443412" y="2697901"/>
            <a:chExt cx="1565714" cy="1912200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B961536-95E0-4E00-8CC8-0768948C908F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A59AA97-BE18-447D-9D78-61A129203190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AC784E9-1173-4109-AF25-208918CBC261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</a:t>
              </a:r>
              <a:r>
                <a:rPr lang="ko-KR" altLang="en-US" sz="900" b="1" dirty="0" err="1"/>
                <a:t>청평항</a:t>
              </a:r>
              <a:r>
                <a:rPr lang="ko-KR" altLang="en-US" sz="900" b="1" dirty="0"/>
                <a:t>         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230m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</a:t>
              </a:r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4.6</a:t>
              </a:r>
              <a:r>
                <a:rPr lang="ko-KR" altLang="en-US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900" b="1" dirty="0"/>
                <a:t>                리뷰 </a:t>
              </a:r>
              <a:r>
                <a:rPr lang="en-US" altLang="ko-KR" sz="900" b="1" dirty="0"/>
                <a:t>321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0A5DBC0-2B02-4BF0-A254-11CCA01F19E2}"/>
              </a:ext>
            </a:extLst>
          </p:cNvPr>
          <p:cNvGrpSpPr/>
          <p:nvPr/>
        </p:nvGrpSpPr>
        <p:grpSpPr>
          <a:xfrm>
            <a:off x="8091930" y="3778517"/>
            <a:ext cx="2386073" cy="2834048"/>
            <a:chOff x="443412" y="2697901"/>
            <a:chExt cx="1565714" cy="19122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3ED4009-EEEF-4C4C-8340-CF4F49E5E42D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B8F3030-8DAA-4762-9554-71CA78C1DB96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338C624-69E0-43DF-8C06-9F402AB5C61B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</a:t>
              </a:r>
              <a:r>
                <a:rPr lang="ko-KR" altLang="en-US" sz="900" b="1" dirty="0" err="1"/>
                <a:t>기가막힌돈가스</a:t>
              </a:r>
              <a:r>
                <a:rPr lang="ko-KR" altLang="en-US" sz="900" b="1" dirty="0"/>
                <a:t>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3590m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</a:t>
              </a:r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4.2</a:t>
              </a:r>
              <a:r>
                <a:rPr lang="ko-KR" altLang="en-US" sz="900" b="1" dirty="0"/>
                <a:t>                리뷰 </a:t>
              </a:r>
              <a:r>
                <a:rPr lang="en-US" altLang="ko-KR" sz="900" b="1" dirty="0"/>
                <a:t>121</a:t>
              </a: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7A5BB5A-EAF8-4234-B344-9BDBEB37F308}"/>
              </a:ext>
            </a:extLst>
          </p:cNvPr>
          <p:cNvGrpSpPr/>
          <p:nvPr/>
        </p:nvGrpSpPr>
        <p:grpSpPr>
          <a:xfrm>
            <a:off x="10680606" y="3778517"/>
            <a:ext cx="976233" cy="2834048"/>
            <a:chOff x="10795291" y="2697897"/>
            <a:chExt cx="965872" cy="3123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6EB5101-F17C-4245-A810-F88781DBED5D}"/>
                </a:ext>
              </a:extLst>
            </p:cNvPr>
            <p:cNvSpPr/>
            <p:nvPr/>
          </p:nvSpPr>
          <p:spPr>
            <a:xfrm>
              <a:off x="10795291" y="2697897"/>
              <a:ext cx="965872" cy="31237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3BB266C-9877-4A25-9880-90926D347A3B}"/>
                </a:ext>
              </a:extLst>
            </p:cNvPr>
            <p:cNvSpPr/>
            <p:nvPr/>
          </p:nvSpPr>
          <p:spPr>
            <a:xfrm>
              <a:off x="10876821" y="5241657"/>
              <a:ext cx="833735" cy="3228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더 보기</a:t>
              </a:r>
              <a:r>
                <a:rPr lang="en-US" altLang="ko-KR" sz="1000" b="1" dirty="0"/>
                <a:t>&gt;</a:t>
              </a:r>
              <a:endParaRPr lang="ko-KR" altLang="en-US" sz="1000" b="1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1F1C1F2-7A46-4FB7-81D3-3C24DC9E3B9B}"/>
                </a:ext>
              </a:extLst>
            </p:cNvPr>
            <p:cNvSpPr/>
            <p:nvPr/>
          </p:nvSpPr>
          <p:spPr>
            <a:xfrm>
              <a:off x="10861358" y="2834066"/>
              <a:ext cx="833735" cy="2266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배너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영역</a:t>
              </a:r>
            </a:p>
          </p:txBody>
        </p:sp>
      </p:grpSp>
      <p:pic>
        <p:nvPicPr>
          <p:cNvPr id="138" name="그림 137">
            <a:extLst>
              <a:ext uri="{FF2B5EF4-FFF2-40B4-BE49-F238E27FC236}">
                <a16:creationId xmlns:a16="http://schemas.microsoft.com/office/drawing/2014/main" id="{C1D4CED0-0A0F-4344-B205-BFA82DB6E8C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1156" y="3902056"/>
            <a:ext cx="2211499" cy="1958862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DCA08C58-45B7-4C2A-857E-503EF6175C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0849" y="3902055"/>
            <a:ext cx="2186784" cy="1959693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4FDC4A8F-4FB1-461D-8CB5-CB6E117B6F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40131" y="3902055"/>
            <a:ext cx="2197908" cy="1965032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733271E5-57ED-4AD1-9762-DAC456725C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81517" y="3902055"/>
            <a:ext cx="2211494" cy="195094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69533E-6402-4E8A-86B8-7E3FF52439EB}"/>
              </a:ext>
            </a:extLst>
          </p:cNvPr>
          <p:cNvSpPr/>
          <p:nvPr/>
        </p:nvSpPr>
        <p:spPr>
          <a:xfrm>
            <a:off x="4089163" y="1864384"/>
            <a:ext cx="7144683" cy="4923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검색 </a:t>
            </a:r>
            <a:r>
              <a:rPr lang="en-US" altLang="ko-KR" sz="1000" b="1" dirty="0"/>
              <a:t>[</a:t>
            </a:r>
            <a:r>
              <a:rPr lang="ko-KR" altLang="en-US" sz="1000" b="1" dirty="0"/>
              <a:t>지역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식당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음식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키워드 등</a:t>
            </a:r>
            <a:r>
              <a:rPr lang="en-US" altLang="ko-KR" sz="1000" b="1" dirty="0"/>
              <a:t>]</a:t>
            </a:r>
            <a:endParaRPr lang="ko-KR" altLang="en-US" sz="10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811C796-7266-479E-9480-161886D3B214}"/>
              </a:ext>
            </a:extLst>
          </p:cNvPr>
          <p:cNvSpPr/>
          <p:nvPr/>
        </p:nvSpPr>
        <p:spPr>
          <a:xfrm>
            <a:off x="5194420" y="3031967"/>
            <a:ext cx="822597" cy="2360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지역별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65D2042-642A-4B36-B71E-13DCC3A96350}"/>
              </a:ext>
            </a:extLst>
          </p:cNvPr>
          <p:cNvSpPr/>
          <p:nvPr/>
        </p:nvSpPr>
        <p:spPr>
          <a:xfrm>
            <a:off x="5194420" y="3341750"/>
            <a:ext cx="82259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인천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F352770-2DD5-409B-B47A-9DD9E6E97F4D}"/>
              </a:ext>
            </a:extLst>
          </p:cNvPr>
          <p:cNvSpPr/>
          <p:nvPr/>
        </p:nvSpPr>
        <p:spPr>
          <a:xfrm>
            <a:off x="6112241" y="3031967"/>
            <a:ext cx="82259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서울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53E7619-794E-4654-ABF9-0D9A792DDD24}"/>
              </a:ext>
            </a:extLst>
          </p:cNvPr>
          <p:cNvSpPr/>
          <p:nvPr/>
        </p:nvSpPr>
        <p:spPr>
          <a:xfrm>
            <a:off x="6112240" y="3348452"/>
            <a:ext cx="82259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세종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47CDF56-9BE4-4516-A43C-50F14D69E7AF}"/>
              </a:ext>
            </a:extLst>
          </p:cNvPr>
          <p:cNvSpPr/>
          <p:nvPr/>
        </p:nvSpPr>
        <p:spPr>
          <a:xfrm>
            <a:off x="7048636" y="3042493"/>
            <a:ext cx="822597" cy="2360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음식별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10FCD7-4118-4DC1-927B-752D0176C984}"/>
              </a:ext>
            </a:extLst>
          </p:cNvPr>
          <p:cNvSpPr/>
          <p:nvPr/>
        </p:nvSpPr>
        <p:spPr>
          <a:xfrm>
            <a:off x="7048637" y="3337645"/>
            <a:ext cx="728618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중식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8268AE-0961-4545-85EF-D029D99FC66A}"/>
              </a:ext>
            </a:extLst>
          </p:cNvPr>
          <p:cNvSpPr/>
          <p:nvPr/>
        </p:nvSpPr>
        <p:spPr>
          <a:xfrm>
            <a:off x="7966457" y="3042493"/>
            <a:ext cx="1665175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한식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2B0B7C-C914-403A-8963-1950E801CC9F}"/>
              </a:ext>
            </a:extLst>
          </p:cNvPr>
          <p:cNvSpPr/>
          <p:nvPr/>
        </p:nvSpPr>
        <p:spPr>
          <a:xfrm>
            <a:off x="8561039" y="3330324"/>
            <a:ext cx="1070593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일식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D6D352-E3DC-4145-8B39-500F17981D57}"/>
              </a:ext>
            </a:extLst>
          </p:cNvPr>
          <p:cNvSpPr/>
          <p:nvPr/>
        </p:nvSpPr>
        <p:spPr>
          <a:xfrm>
            <a:off x="9764005" y="3035798"/>
            <a:ext cx="822597" cy="23603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키워드별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C4D52C6-2321-4319-986B-96F28F7A548A}"/>
              </a:ext>
            </a:extLst>
          </p:cNvPr>
          <p:cNvSpPr/>
          <p:nvPr/>
        </p:nvSpPr>
        <p:spPr>
          <a:xfrm>
            <a:off x="9764005" y="3330950"/>
            <a:ext cx="136253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분위기 좋은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5124FF7-3A30-49AB-B9A1-BDB171B53AA0}"/>
              </a:ext>
            </a:extLst>
          </p:cNvPr>
          <p:cNvSpPr/>
          <p:nvPr/>
        </p:nvSpPr>
        <p:spPr>
          <a:xfrm>
            <a:off x="7804838" y="3337645"/>
            <a:ext cx="728618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#</a:t>
            </a:r>
            <a:r>
              <a:rPr lang="ko-KR" altLang="en-US" sz="1000" b="1" dirty="0"/>
              <a:t>양식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C22564E-3907-4CDE-B839-3153527A0304}"/>
              </a:ext>
            </a:extLst>
          </p:cNvPr>
          <p:cNvSpPr/>
          <p:nvPr/>
        </p:nvSpPr>
        <p:spPr>
          <a:xfrm>
            <a:off x="4017169" y="3061991"/>
            <a:ext cx="1082027" cy="2360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#</a:t>
            </a:r>
            <a:r>
              <a:rPr lang="ko-KR" altLang="en-US" sz="800" b="1" dirty="0"/>
              <a:t>빨리 나오는 메뉴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2767B0-2EB3-446F-B41B-EF2571DAFC98}"/>
              </a:ext>
            </a:extLst>
          </p:cNvPr>
          <p:cNvSpPr/>
          <p:nvPr/>
        </p:nvSpPr>
        <p:spPr>
          <a:xfrm>
            <a:off x="4089163" y="1864384"/>
            <a:ext cx="7136638" cy="4640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25A3AE6-0E64-493A-9616-AB9E68050693}"/>
              </a:ext>
            </a:extLst>
          </p:cNvPr>
          <p:cNvSpPr/>
          <p:nvPr/>
        </p:nvSpPr>
        <p:spPr>
          <a:xfrm>
            <a:off x="4089159" y="1862545"/>
            <a:ext cx="7136638" cy="656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지역</a:t>
            </a:r>
            <a:r>
              <a:rPr lang="en-US" altLang="ko-KR" sz="1300" dirty="0"/>
              <a:t>, </a:t>
            </a:r>
            <a:r>
              <a:rPr lang="ko-KR" altLang="en-US" sz="1300" dirty="0"/>
              <a:t>식당 또는 음식</a:t>
            </a:r>
            <a:r>
              <a:rPr lang="en-US" altLang="ko-KR" sz="1300" dirty="0"/>
              <a:t>, </a:t>
            </a:r>
            <a:r>
              <a:rPr lang="ko-KR" altLang="en-US" sz="1300" dirty="0"/>
              <a:t>키워드를 입력하세요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3768BB3-C62A-47B5-8A7B-9C404513F9F4}"/>
              </a:ext>
            </a:extLst>
          </p:cNvPr>
          <p:cNvSpPr/>
          <p:nvPr/>
        </p:nvSpPr>
        <p:spPr>
          <a:xfrm>
            <a:off x="4664575" y="2577956"/>
            <a:ext cx="1946325" cy="5225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추천 검색어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B6506A4-EAC9-46E1-A51B-69D5185563B1}"/>
              </a:ext>
            </a:extLst>
          </p:cNvPr>
          <p:cNvSpPr/>
          <p:nvPr/>
        </p:nvSpPr>
        <p:spPr>
          <a:xfrm>
            <a:off x="6706124" y="2571896"/>
            <a:ext cx="1946325" cy="5225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인기 검색어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B8FA7D6-9F1E-4ED5-8B70-901A89C197B1}"/>
              </a:ext>
            </a:extLst>
          </p:cNvPr>
          <p:cNvSpPr/>
          <p:nvPr/>
        </p:nvSpPr>
        <p:spPr>
          <a:xfrm>
            <a:off x="8752177" y="2565490"/>
            <a:ext cx="1946325" cy="5225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최근 검색어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9123FA4-71A0-47BD-8EA4-AD44E8261DE0}"/>
              </a:ext>
            </a:extLst>
          </p:cNvPr>
          <p:cNvCxnSpPr/>
          <p:nvPr/>
        </p:nvCxnSpPr>
        <p:spPr>
          <a:xfrm>
            <a:off x="4933912" y="3094452"/>
            <a:ext cx="54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56213DC-EFFD-4057-8E5C-72CB5D891343}"/>
              </a:ext>
            </a:extLst>
          </p:cNvPr>
          <p:cNvCxnSpPr>
            <a:cxnSpLocks/>
          </p:cNvCxnSpPr>
          <p:nvPr/>
        </p:nvCxnSpPr>
        <p:spPr>
          <a:xfrm>
            <a:off x="4923817" y="3088046"/>
            <a:ext cx="1248891" cy="640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43A3894-0F57-4B6F-B151-8A625E24D2AE}"/>
              </a:ext>
            </a:extLst>
          </p:cNvPr>
          <p:cNvSpPr/>
          <p:nvPr/>
        </p:nvSpPr>
        <p:spPr>
          <a:xfrm>
            <a:off x="4933912" y="3268004"/>
            <a:ext cx="5428800" cy="404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/>
              <a:t>	</a:t>
            </a:r>
            <a:r>
              <a:rPr lang="ko-KR" altLang="en-US" sz="1300" dirty="0" err="1"/>
              <a:t>혼밥하기</a:t>
            </a:r>
            <a:r>
              <a:rPr lang="ko-KR" altLang="en-US" sz="1300" dirty="0"/>
              <a:t> 좋은</a:t>
            </a: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AD7DB88-C09C-45F7-87A7-03DEB683B89B}"/>
              </a:ext>
            </a:extLst>
          </p:cNvPr>
          <p:cNvGrpSpPr/>
          <p:nvPr/>
        </p:nvGrpSpPr>
        <p:grpSpPr>
          <a:xfrm>
            <a:off x="5098917" y="3371043"/>
            <a:ext cx="212094" cy="173974"/>
            <a:chOff x="4354728" y="2144816"/>
            <a:chExt cx="288632" cy="23675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4388799-5322-4975-AB9E-11C0678D4D0B}"/>
                </a:ext>
              </a:extLst>
            </p:cNvPr>
            <p:cNvSpPr/>
            <p:nvPr/>
          </p:nvSpPr>
          <p:spPr>
            <a:xfrm>
              <a:off x="4354728" y="2144816"/>
              <a:ext cx="193409" cy="19340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C6C2FBE7-2CC2-41D3-9898-835896695A5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901" y="2290732"/>
              <a:ext cx="113459" cy="9084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8483BFE-7F87-48A3-A65E-9854A39D03B6}"/>
              </a:ext>
            </a:extLst>
          </p:cNvPr>
          <p:cNvGrpSpPr/>
          <p:nvPr/>
        </p:nvGrpSpPr>
        <p:grpSpPr>
          <a:xfrm>
            <a:off x="5050104" y="2107465"/>
            <a:ext cx="288632" cy="236756"/>
            <a:chOff x="4354728" y="2144816"/>
            <a:chExt cx="288632" cy="236756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ED72996-9C9B-4BCB-9630-0B7BDF1E8035}"/>
                </a:ext>
              </a:extLst>
            </p:cNvPr>
            <p:cNvSpPr/>
            <p:nvPr/>
          </p:nvSpPr>
          <p:spPr>
            <a:xfrm>
              <a:off x="4354728" y="2144816"/>
              <a:ext cx="193409" cy="19340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2622D86-1F71-4B03-AECC-654542107902}"/>
                </a:ext>
              </a:extLst>
            </p:cNvPr>
            <p:cNvCxnSpPr>
              <a:cxnSpLocks/>
            </p:cNvCxnSpPr>
            <p:nvPr/>
          </p:nvCxnSpPr>
          <p:spPr>
            <a:xfrm>
              <a:off x="4529901" y="2290732"/>
              <a:ext cx="113459" cy="9084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42D43E2-DC8B-4F91-8B00-DB8A6082F3BB}"/>
              </a:ext>
            </a:extLst>
          </p:cNvPr>
          <p:cNvCxnSpPr/>
          <p:nvPr/>
        </p:nvCxnSpPr>
        <p:spPr>
          <a:xfrm>
            <a:off x="4933912" y="3700682"/>
            <a:ext cx="5076386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9AF0777-FA75-4F01-BA0B-D559B2F06DC7}"/>
              </a:ext>
            </a:extLst>
          </p:cNvPr>
          <p:cNvSpPr/>
          <p:nvPr/>
        </p:nvSpPr>
        <p:spPr>
          <a:xfrm>
            <a:off x="4939974" y="3780172"/>
            <a:ext cx="5428800" cy="404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300" dirty="0"/>
              <a:t>	</a:t>
            </a:r>
            <a:r>
              <a:rPr lang="ko-KR" altLang="en-US" sz="1300" dirty="0"/>
              <a:t>강남역</a:t>
            </a:r>
            <a:r>
              <a:rPr lang="en-US" altLang="ko-KR" sz="1300" dirty="0"/>
              <a:t>12</a:t>
            </a:r>
            <a:r>
              <a:rPr lang="ko-KR" altLang="en-US" sz="1300" dirty="0"/>
              <a:t>번 출구 맛집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284D0D8-C722-4077-8372-09C10DC4EAC9}"/>
              </a:ext>
            </a:extLst>
          </p:cNvPr>
          <p:cNvGrpSpPr/>
          <p:nvPr/>
        </p:nvGrpSpPr>
        <p:grpSpPr>
          <a:xfrm>
            <a:off x="5104979" y="3883211"/>
            <a:ext cx="212094" cy="173974"/>
            <a:chOff x="4354728" y="2144816"/>
            <a:chExt cx="288632" cy="236756"/>
          </a:xfrm>
        </p:grpSpPr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25D8722D-E697-443A-8EC7-536E11790197}"/>
                </a:ext>
              </a:extLst>
            </p:cNvPr>
            <p:cNvSpPr/>
            <p:nvPr/>
          </p:nvSpPr>
          <p:spPr>
            <a:xfrm>
              <a:off x="4354728" y="2144816"/>
              <a:ext cx="193409" cy="19340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6FF00338-A6A0-4B36-A0BF-9CE510DCAA7F}"/>
                </a:ext>
              </a:extLst>
            </p:cNvPr>
            <p:cNvCxnSpPr>
              <a:cxnSpLocks/>
            </p:cNvCxnSpPr>
            <p:nvPr/>
          </p:nvCxnSpPr>
          <p:spPr>
            <a:xfrm>
              <a:off x="4529901" y="2290732"/>
              <a:ext cx="113459" cy="9084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806308B-FC3C-4DBF-B8B7-9720608ED804}"/>
              </a:ext>
            </a:extLst>
          </p:cNvPr>
          <p:cNvCxnSpPr/>
          <p:nvPr/>
        </p:nvCxnSpPr>
        <p:spPr>
          <a:xfrm>
            <a:off x="4939974" y="4212850"/>
            <a:ext cx="5076386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A6F9224-FF46-4F83-B64C-F44F4507C957}"/>
              </a:ext>
            </a:extLst>
          </p:cNvPr>
          <p:cNvSpPr/>
          <p:nvPr/>
        </p:nvSpPr>
        <p:spPr>
          <a:xfrm>
            <a:off x="4927373" y="4262953"/>
            <a:ext cx="5428800" cy="404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1"/>
            <a:r>
              <a:rPr lang="en-US" altLang="ko-KR" sz="1300" dirty="0"/>
              <a:t>	</a:t>
            </a:r>
            <a:r>
              <a:rPr lang="ko-KR" altLang="en-US" sz="1300" dirty="0"/>
              <a:t>점심메뉴 추천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E39D502-0EC3-4B43-96B1-79029A0866D2}"/>
              </a:ext>
            </a:extLst>
          </p:cNvPr>
          <p:cNvGrpSpPr/>
          <p:nvPr/>
        </p:nvGrpSpPr>
        <p:grpSpPr>
          <a:xfrm>
            <a:off x="5092378" y="4365992"/>
            <a:ext cx="212094" cy="173974"/>
            <a:chOff x="4354728" y="2144816"/>
            <a:chExt cx="288632" cy="236756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34454242-E083-4E78-A812-981660DD8A45}"/>
                </a:ext>
              </a:extLst>
            </p:cNvPr>
            <p:cNvSpPr/>
            <p:nvPr/>
          </p:nvSpPr>
          <p:spPr>
            <a:xfrm>
              <a:off x="4354728" y="2144816"/>
              <a:ext cx="193409" cy="19340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8523E5EB-B690-46AD-8EAE-B055D9D31189}"/>
                </a:ext>
              </a:extLst>
            </p:cNvPr>
            <p:cNvCxnSpPr>
              <a:cxnSpLocks/>
            </p:cNvCxnSpPr>
            <p:nvPr/>
          </p:nvCxnSpPr>
          <p:spPr>
            <a:xfrm>
              <a:off x="4529901" y="2290732"/>
              <a:ext cx="113459" cy="9084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A429EC5-D9F1-4591-8FF5-0715404703EA}"/>
              </a:ext>
            </a:extLst>
          </p:cNvPr>
          <p:cNvCxnSpPr/>
          <p:nvPr/>
        </p:nvCxnSpPr>
        <p:spPr>
          <a:xfrm>
            <a:off x="4927373" y="4695631"/>
            <a:ext cx="5076386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C6627FB-9DDA-4CF5-BF46-1E76D7BAF576}"/>
              </a:ext>
            </a:extLst>
          </p:cNvPr>
          <p:cNvSpPr/>
          <p:nvPr/>
        </p:nvSpPr>
        <p:spPr>
          <a:xfrm>
            <a:off x="4927373" y="4774712"/>
            <a:ext cx="5428800" cy="404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500" dirty="0"/>
              <a:t>	</a:t>
            </a:r>
            <a:r>
              <a:rPr lang="ko-KR" altLang="en-US" sz="1500" dirty="0"/>
              <a:t>중국집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DA9567E2-7569-43E5-9AE7-458102BDAA58}"/>
              </a:ext>
            </a:extLst>
          </p:cNvPr>
          <p:cNvGrpSpPr/>
          <p:nvPr/>
        </p:nvGrpSpPr>
        <p:grpSpPr>
          <a:xfrm>
            <a:off x="5092378" y="4877751"/>
            <a:ext cx="212094" cy="173974"/>
            <a:chOff x="4354728" y="2144816"/>
            <a:chExt cx="288632" cy="236756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CEA6EF84-AE53-4A56-91BC-9BDC5D7D2853}"/>
                </a:ext>
              </a:extLst>
            </p:cNvPr>
            <p:cNvSpPr/>
            <p:nvPr/>
          </p:nvSpPr>
          <p:spPr>
            <a:xfrm>
              <a:off x="4354728" y="2144816"/>
              <a:ext cx="193409" cy="19340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62E0482-622D-40EA-8A36-BC526203B2B0}"/>
                </a:ext>
              </a:extLst>
            </p:cNvPr>
            <p:cNvCxnSpPr>
              <a:cxnSpLocks/>
            </p:cNvCxnSpPr>
            <p:nvPr/>
          </p:nvCxnSpPr>
          <p:spPr>
            <a:xfrm>
              <a:off x="4529901" y="2290732"/>
              <a:ext cx="113459" cy="9084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2F4D74B-791A-4E3E-ABF3-2A55374D8E9B}"/>
              </a:ext>
            </a:extLst>
          </p:cNvPr>
          <p:cNvCxnSpPr/>
          <p:nvPr/>
        </p:nvCxnSpPr>
        <p:spPr>
          <a:xfrm>
            <a:off x="4927373" y="5207390"/>
            <a:ext cx="5076386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8A355C-6D87-4206-B10E-69902FE5CE77}"/>
              </a:ext>
            </a:extLst>
          </p:cNvPr>
          <p:cNvSpPr/>
          <p:nvPr/>
        </p:nvSpPr>
        <p:spPr>
          <a:xfrm>
            <a:off x="4285468" y="4746321"/>
            <a:ext cx="5298737" cy="4805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/>
              <a:t>회원가입 시 입력한 주소</a:t>
            </a:r>
            <a:r>
              <a:rPr lang="en-US" altLang="ko-KR" sz="1300" dirty="0"/>
              <a:t>, </a:t>
            </a:r>
            <a:r>
              <a:rPr lang="ko-KR" altLang="en-US" sz="1300" dirty="0"/>
              <a:t>관심사를 기반으로 유저 추천 검색어 노출</a:t>
            </a:r>
            <a:endParaRPr lang="en-US" altLang="ko-KR" sz="130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21C89A0-C35C-4B44-A80F-99A85CF90387}"/>
              </a:ext>
            </a:extLst>
          </p:cNvPr>
          <p:cNvSpPr/>
          <p:nvPr/>
        </p:nvSpPr>
        <p:spPr>
          <a:xfrm>
            <a:off x="4285468" y="5258663"/>
            <a:ext cx="5298737" cy="4805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 err="1"/>
              <a:t>검색량이</a:t>
            </a:r>
            <a:r>
              <a:rPr lang="ko-KR" altLang="en-US" sz="1300" dirty="0"/>
              <a:t> 많은 검색어</a:t>
            </a:r>
            <a:r>
              <a:rPr lang="en-US" altLang="ko-KR" sz="1300" dirty="0"/>
              <a:t>(</a:t>
            </a:r>
            <a:r>
              <a:rPr lang="ko-KR" altLang="en-US" sz="1300" dirty="0"/>
              <a:t>키워드</a:t>
            </a:r>
            <a:r>
              <a:rPr lang="en-US" altLang="ko-KR" sz="1300" dirty="0"/>
              <a:t>)</a:t>
            </a:r>
            <a:r>
              <a:rPr lang="ko-KR" altLang="en-US" sz="1300" dirty="0"/>
              <a:t>를 노출</a:t>
            </a:r>
            <a:endParaRPr lang="en-US" altLang="ko-KR" sz="1300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605556C-10E1-4CC2-8E83-07F9EBC0EEA1}"/>
              </a:ext>
            </a:extLst>
          </p:cNvPr>
          <p:cNvSpPr/>
          <p:nvPr/>
        </p:nvSpPr>
        <p:spPr>
          <a:xfrm>
            <a:off x="4292242" y="5787280"/>
            <a:ext cx="5298737" cy="4805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/>
              <a:t>유저가 검색한 검색어를 저장</a:t>
            </a:r>
            <a:r>
              <a:rPr lang="en-US" altLang="ko-KR" sz="1300" dirty="0"/>
              <a:t>, </a:t>
            </a:r>
            <a:r>
              <a:rPr lang="ko-KR" altLang="en-US" sz="1300" dirty="0"/>
              <a:t>검색 기록 노출</a:t>
            </a:r>
            <a:endParaRPr lang="en-US" altLang="ko-KR" sz="1300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34C4598F-216B-40EB-A6AA-13DED273042D}"/>
              </a:ext>
            </a:extLst>
          </p:cNvPr>
          <p:cNvCxnSpPr>
            <a:cxnSpLocks/>
          </p:cNvCxnSpPr>
          <p:nvPr/>
        </p:nvCxnSpPr>
        <p:spPr>
          <a:xfrm>
            <a:off x="7070863" y="3097655"/>
            <a:ext cx="1248891" cy="64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386B1EB1-C96C-4B13-8167-6519F38F4EF1}"/>
              </a:ext>
            </a:extLst>
          </p:cNvPr>
          <p:cNvCxnSpPr>
            <a:cxnSpLocks/>
          </p:cNvCxnSpPr>
          <p:nvPr/>
        </p:nvCxnSpPr>
        <p:spPr>
          <a:xfrm>
            <a:off x="9131514" y="3091249"/>
            <a:ext cx="1248891" cy="640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0" name="Double Tap">
            <a:extLst>
              <a:ext uri="{FF2B5EF4-FFF2-40B4-BE49-F238E27FC236}">
                <a16:creationId xmlns:a16="http://schemas.microsoft.com/office/drawing/2014/main" id="{44C6FCCB-0AEA-4D63-B07D-29F4C94E1EB2}"/>
              </a:ext>
            </a:extLst>
          </p:cNvPr>
          <p:cNvGrpSpPr>
            <a:grpSpLocks noChangeAspect="1"/>
          </p:cNvGrpSpPr>
          <p:nvPr/>
        </p:nvGrpSpPr>
        <p:grpSpPr>
          <a:xfrm>
            <a:off x="8974532" y="1272116"/>
            <a:ext cx="609673" cy="895826"/>
            <a:chOff x="2640013" y="1482726"/>
            <a:chExt cx="984250" cy="1446213"/>
          </a:xfrm>
        </p:grpSpPr>
        <p:sp>
          <p:nvSpPr>
            <p:cNvPr id="91" name="Touch Point Inner">
              <a:extLst>
                <a:ext uri="{FF2B5EF4-FFF2-40B4-BE49-F238E27FC236}">
                  <a16:creationId xmlns:a16="http://schemas.microsoft.com/office/drawing/2014/main" id="{DCCF69E6-1995-4AE8-A2A8-0F9B50DDD7A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Touch Point Outer">
              <a:extLst>
                <a:ext uri="{FF2B5EF4-FFF2-40B4-BE49-F238E27FC236}">
                  <a16:creationId xmlns:a16="http://schemas.microsoft.com/office/drawing/2014/main" id="{1E795DA1-6668-4D53-A5A6-0A2D4609AB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Hand">
              <a:extLst>
                <a:ext uri="{FF2B5EF4-FFF2-40B4-BE49-F238E27FC236}">
                  <a16:creationId xmlns:a16="http://schemas.microsoft.com/office/drawing/2014/main" id="{0D10F5F0-19E7-45A9-B129-CBAE802AEA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567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3398" y="0"/>
            <a:ext cx="12195398" cy="6858000"/>
            <a:chOff x="595682" y="1261242"/>
            <a:chExt cx="6668465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2" y="1600779"/>
              <a:ext cx="6668462" cy="401300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261242"/>
              <a:ext cx="6668464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5237" y="1456440"/>
              <a:ext cx="80867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9867" y="1306460"/>
              <a:ext cx="53338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4980" y="1416763"/>
              <a:ext cx="6002211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26233" y="1449891"/>
              <a:ext cx="50756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3916" y="1437296"/>
              <a:ext cx="347554" cy="109822"/>
              <a:chOff x="663916" y="1437296"/>
              <a:chExt cx="347554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3916" y="1453921"/>
                <a:ext cx="82587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4679" y="1453921"/>
                <a:ext cx="82587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5442" y="1437296"/>
                <a:ext cx="86028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FCA97CB7-700E-4CF8-8A50-55F019A0DF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 b="88090"/>
          <a:stretch/>
        </p:blipFill>
        <p:spPr>
          <a:xfrm>
            <a:off x="943135" y="689188"/>
            <a:ext cx="10091522" cy="46484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97A387ED-2C1C-4D36-994C-4BC7C46CB91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2" b="56044"/>
          <a:stretch/>
        </p:blipFill>
        <p:spPr>
          <a:xfrm>
            <a:off x="891439" y="1143223"/>
            <a:ext cx="10091522" cy="89222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4F8EC6E-C839-4B88-A568-180BDF7C4D8B}"/>
              </a:ext>
            </a:extLst>
          </p:cNvPr>
          <p:cNvGrpSpPr/>
          <p:nvPr/>
        </p:nvGrpSpPr>
        <p:grpSpPr>
          <a:xfrm>
            <a:off x="511566" y="2153556"/>
            <a:ext cx="2386073" cy="2834048"/>
            <a:chOff x="443412" y="2697901"/>
            <a:chExt cx="1565714" cy="19122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5327B6C-61F1-4F5D-8FF9-F2B6F6F0095E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3A314602-DAE3-40BC-94D0-76CE540E4C9E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DAA2AD14-8734-45CD-8A81-0F4393C3D547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1000" b="1" dirty="0"/>
                <a:t>상호명 </a:t>
              </a:r>
              <a:r>
                <a:rPr lang="ko-KR" altLang="en-US" sz="1100" b="1" dirty="0"/>
                <a:t>미군부대찌개</a:t>
              </a:r>
              <a:r>
                <a:rPr lang="ko-KR" altLang="en-US" sz="1000" b="1" dirty="0"/>
                <a:t> 거리  </a:t>
              </a:r>
              <a:r>
                <a:rPr lang="en-US" altLang="ko-KR" sz="1000" b="1" dirty="0">
                  <a:solidFill>
                    <a:srgbClr val="FF0000"/>
                  </a:solidFill>
                </a:rPr>
                <a:t>100m</a:t>
              </a:r>
              <a:r>
                <a:rPr lang="ko-KR" altLang="en-US" sz="1000" b="1" dirty="0"/>
                <a:t> </a:t>
              </a:r>
              <a:endParaRPr lang="en-US" altLang="ko-KR" sz="1000" b="1" dirty="0"/>
            </a:p>
            <a:p>
              <a:endParaRPr lang="en-US" altLang="ko-KR" sz="1000" b="1" dirty="0"/>
            </a:p>
            <a:p>
              <a:r>
                <a:rPr lang="ko-KR" altLang="en-US" sz="1000" b="1" dirty="0"/>
                <a:t>평점   </a:t>
              </a:r>
              <a:r>
                <a:rPr lang="en-US" altLang="ko-KR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4.8</a:t>
              </a:r>
              <a:r>
                <a:rPr lang="ko-KR" altLang="en-US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1000" b="1" dirty="0"/>
                <a:t>                리뷰 </a:t>
              </a:r>
              <a:r>
                <a:rPr lang="en-US" altLang="ko-KR" sz="1000" b="1" dirty="0"/>
                <a:t>492</a:t>
              </a: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8F2240B2-77D4-4167-8752-90D21170AF91}"/>
              </a:ext>
            </a:extLst>
          </p:cNvPr>
          <p:cNvGrpSpPr/>
          <p:nvPr/>
        </p:nvGrpSpPr>
        <p:grpSpPr>
          <a:xfrm>
            <a:off x="3066544" y="2153555"/>
            <a:ext cx="2386073" cy="2834048"/>
            <a:chOff x="443412" y="2697901"/>
            <a:chExt cx="1565714" cy="191220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9344CB0E-0892-4585-A53F-B95264BA9029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300C284C-AFC3-4B80-9AD2-519FD620FACE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CEC0D6A-823E-4659-83DC-F3E1C6C3003E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</a:t>
              </a:r>
              <a:r>
                <a:rPr lang="ko-KR" altLang="en-US" sz="900" b="1" dirty="0" err="1"/>
                <a:t>횡성한우구이</a:t>
              </a:r>
              <a:r>
                <a:rPr lang="ko-KR" altLang="en-US" sz="900" b="1" dirty="0"/>
                <a:t>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230m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</a:t>
              </a:r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4.8</a:t>
              </a:r>
              <a:r>
                <a:rPr lang="ko-KR" altLang="en-US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900" b="1" dirty="0"/>
                <a:t>                리뷰 </a:t>
              </a:r>
              <a:r>
                <a:rPr lang="en-US" altLang="ko-KR" sz="900" b="1" dirty="0"/>
                <a:t>1195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74404705-B8EC-4A23-B1CE-CA8FCBDD6596}"/>
              </a:ext>
            </a:extLst>
          </p:cNvPr>
          <p:cNvGrpSpPr/>
          <p:nvPr/>
        </p:nvGrpSpPr>
        <p:grpSpPr>
          <a:xfrm>
            <a:off x="5626950" y="2153554"/>
            <a:ext cx="2386073" cy="2834048"/>
            <a:chOff x="443412" y="2697901"/>
            <a:chExt cx="1565714" cy="1912200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B961536-95E0-4E00-8CC8-0768948C908F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2A59AA97-BE18-447D-9D78-61A129203190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4AC784E9-1173-4109-AF25-208918CBC261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</a:t>
              </a:r>
              <a:r>
                <a:rPr lang="ko-KR" altLang="en-US" sz="900" b="1" dirty="0" err="1"/>
                <a:t>청평항</a:t>
              </a:r>
              <a:r>
                <a:rPr lang="ko-KR" altLang="en-US" sz="900" b="1" dirty="0"/>
                <a:t>          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230m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</a:t>
              </a:r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4.6</a:t>
              </a:r>
              <a:r>
                <a:rPr lang="ko-KR" altLang="en-US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ko-KR" altLang="en-US" sz="900" b="1" dirty="0"/>
                <a:t>                리뷰 </a:t>
              </a:r>
              <a:r>
                <a:rPr lang="en-US" altLang="ko-KR" sz="900" b="1" dirty="0"/>
                <a:t>321</a:t>
              </a: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C0A5DBC0-2B02-4BF0-A254-11CCA01F19E2}"/>
              </a:ext>
            </a:extLst>
          </p:cNvPr>
          <p:cNvGrpSpPr/>
          <p:nvPr/>
        </p:nvGrpSpPr>
        <p:grpSpPr>
          <a:xfrm>
            <a:off x="8181928" y="2153553"/>
            <a:ext cx="2386073" cy="2834048"/>
            <a:chOff x="443412" y="2697901"/>
            <a:chExt cx="1565714" cy="19122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3ED4009-EEEF-4C4C-8340-CF4F49E5E42D}"/>
                </a:ext>
              </a:extLst>
            </p:cNvPr>
            <p:cNvSpPr/>
            <p:nvPr/>
          </p:nvSpPr>
          <p:spPr>
            <a:xfrm>
              <a:off x="443412" y="2697901"/>
              <a:ext cx="1565714" cy="1912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AB8F3030-8DAA-4762-9554-71CA78C1DB96}"/>
                </a:ext>
              </a:extLst>
            </p:cNvPr>
            <p:cNvSpPr/>
            <p:nvPr/>
          </p:nvSpPr>
          <p:spPr>
            <a:xfrm>
              <a:off x="502202" y="2781256"/>
              <a:ext cx="1451157" cy="133284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사진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338C624-69E0-43DF-8C06-9F402AB5C61B}"/>
                </a:ext>
              </a:extLst>
            </p:cNvPr>
            <p:cNvSpPr/>
            <p:nvPr/>
          </p:nvSpPr>
          <p:spPr>
            <a:xfrm>
              <a:off x="502202" y="4170091"/>
              <a:ext cx="1473507" cy="36752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b="1" dirty="0"/>
                <a:t>상호명 </a:t>
              </a:r>
              <a:r>
                <a:rPr lang="ko-KR" altLang="en-US" sz="900" b="1" dirty="0" err="1"/>
                <a:t>기가막힌돈가스</a:t>
              </a:r>
              <a:r>
                <a:rPr lang="ko-KR" altLang="en-US" sz="900" b="1" dirty="0"/>
                <a:t> 거리  </a:t>
              </a:r>
              <a:r>
                <a:rPr lang="en-US" altLang="ko-KR" sz="900" b="1" dirty="0">
                  <a:solidFill>
                    <a:srgbClr val="FF0000"/>
                  </a:solidFill>
                </a:rPr>
                <a:t>3590m</a:t>
              </a:r>
              <a:r>
                <a:rPr lang="ko-KR" altLang="en-US" sz="900" b="1" dirty="0"/>
                <a:t> </a:t>
              </a:r>
              <a:endParaRPr lang="en-US" altLang="ko-KR" sz="900" b="1" dirty="0"/>
            </a:p>
            <a:p>
              <a:endParaRPr lang="en-US" altLang="ko-KR" sz="900" b="1" dirty="0"/>
            </a:p>
            <a:p>
              <a:r>
                <a:rPr lang="ko-KR" altLang="en-US" sz="900" b="1" dirty="0"/>
                <a:t>평점   </a:t>
              </a:r>
              <a:r>
                <a:rPr lang="en-US" altLang="ko-KR" sz="9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4.2</a:t>
              </a:r>
              <a:r>
                <a:rPr lang="ko-KR" altLang="en-US" sz="900" b="1" dirty="0"/>
                <a:t>                리뷰 </a:t>
              </a:r>
              <a:r>
                <a:rPr lang="en-US" altLang="ko-KR" sz="900" b="1" dirty="0"/>
                <a:t>121</a:t>
              </a:r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F7A5BB5A-EAF8-4234-B344-9BDBEB37F308}"/>
              </a:ext>
            </a:extLst>
          </p:cNvPr>
          <p:cNvGrpSpPr/>
          <p:nvPr/>
        </p:nvGrpSpPr>
        <p:grpSpPr>
          <a:xfrm>
            <a:off x="10770604" y="2153553"/>
            <a:ext cx="976233" cy="2834048"/>
            <a:chOff x="10795291" y="2697897"/>
            <a:chExt cx="965872" cy="3123779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76EB5101-F17C-4245-A810-F88781DBED5D}"/>
                </a:ext>
              </a:extLst>
            </p:cNvPr>
            <p:cNvSpPr/>
            <p:nvPr/>
          </p:nvSpPr>
          <p:spPr>
            <a:xfrm>
              <a:off x="10795291" y="2697897"/>
              <a:ext cx="965872" cy="31237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3BB266C-9877-4A25-9880-90926D347A3B}"/>
                </a:ext>
              </a:extLst>
            </p:cNvPr>
            <p:cNvSpPr/>
            <p:nvPr/>
          </p:nvSpPr>
          <p:spPr>
            <a:xfrm>
              <a:off x="10876821" y="5241657"/>
              <a:ext cx="833735" cy="3228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더 보기</a:t>
              </a:r>
              <a:r>
                <a:rPr lang="en-US" altLang="ko-KR" sz="1000" b="1" dirty="0"/>
                <a:t>&gt;</a:t>
              </a:r>
              <a:endParaRPr lang="ko-KR" altLang="en-US" sz="1000" b="1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71F1C1F2-7A46-4FB7-81D3-3C24DC9E3B9B}"/>
                </a:ext>
              </a:extLst>
            </p:cNvPr>
            <p:cNvSpPr/>
            <p:nvPr/>
          </p:nvSpPr>
          <p:spPr>
            <a:xfrm>
              <a:off x="10861358" y="2834066"/>
              <a:ext cx="833735" cy="22669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배너</a:t>
              </a:r>
              <a:endParaRPr lang="en-US" altLang="ko-KR" sz="1000" b="1" dirty="0"/>
            </a:p>
            <a:p>
              <a:pPr algn="ctr"/>
              <a:r>
                <a:rPr lang="ko-KR" altLang="en-US" sz="1000" b="1" dirty="0"/>
                <a:t>영역</a:t>
              </a:r>
            </a:p>
          </p:txBody>
        </p:sp>
      </p:grpSp>
      <p:pic>
        <p:nvPicPr>
          <p:cNvPr id="138" name="그림 137">
            <a:extLst>
              <a:ext uri="{FF2B5EF4-FFF2-40B4-BE49-F238E27FC236}">
                <a16:creationId xmlns:a16="http://schemas.microsoft.com/office/drawing/2014/main" id="{C1D4CED0-0A0F-4344-B205-BFA82DB6E8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1154" y="2277092"/>
            <a:ext cx="2211499" cy="1958862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DCA08C58-45B7-4C2A-857E-503EF6175C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0847" y="2277091"/>
            <a:ext cx="2186784" cy="1959693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4FDC4A8F-4FB1-461D-8CB5-CB6E117B6F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30129" y="2277091"/>
            <a:ext cx="2197908" cy="1965032"/>
          </a:xfrm>
          <a:prstGeom prst="rect">
            <a:avLst/>
          </a:prstGeom>
        </p:spPr>
      </p:pic>
      <p:pic>
        <p:nvPicPr>
          <p:cNvPr id="141" name="그림 140">
            <a:extLst>
              <a:ext uri="{FF2B5EF4-FFF2-40B4-BE49-F238E27FC236}">
                <a16:creationId xmlns:a16="http://schemas.microsoft.com/office/drawing/2014/main" id="{733271E5-57ED-4AD1-9762-DAC456725C0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71515" y="2277091"/>
            <a:ext cx="2211494" cy="195094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9D6FE372-2F7A-4377-842E-0D3B6D02FAE7}"/>
              </a:ext>
            </a:extLst>
          </p:cNvPr>
          <p:cNvSpPr/>
          <p:nvPr/>
        </p:nvSpPr>
        <p:spPr>
          <a:xfrm>
            <a:off x="511565" y="5088066"/>
            <a:ext cx="11235271" cy="6251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D12EEC-9A64-429F-AAB3-8C85E1E60198}"/>
              </a:ext>
            </a:extLst>
          </p:cNvPr>
          <p:cNvSpPr/>
          <p:nvPr/>
        </p:nvSpPr>
        <p:spPr>
          <a:xfrm>
            <a:off x="1170783" y="5213855"/>
            <a:ext cx="4281222" cy="373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걸어서도 갈만해요</a:t>
            </a:r>
            <a:r>
              <a:rPr lang="en-US" altLang="ko-KR" sz="1600" b="1" dirty="0"/>
              <a:t>! </a:t>
            </a:r>
            <a:endParaRPr lang="ko-KR" altLang="en-US" sz="16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DC06791-182F-4BE3-8896-0F25A6A8C63A}"/>
              </a:ext>
            </a:extLst>
          </p:cNvPr>
          <p:cNvSpPr/>
          <p:nvPr/>
        </p:nvSpPr>
        <p:spPr>
          <a:xfrm>
            <a:off x="6753435" y="5213855"/>
            <a:ext cx="4281222" cy="37354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이동수단이 있어요</a:t>
            </a:r>
            <a:r>
              <a:rPr lang="en-US" altLang="ko-KR" sz="1600" b="1" dirty="0"/>
              <a:t>!</a:t>
            </a:r>
            <a:endParaRPr lang="ko-KR" altLang="en-US" sz="160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497CA5-2ECA-4C79-9F50-B9086CE57BB3}"/>
              </a:ext>
            </a:extLst>
          </p:cNvPr>
          <p:cNvSpPr/>
          <p:nvPr/>
        </p:nvSpPr>
        <p:spPr>
          <a:xfrm>
            <a:off x="1227344" y="5254054"/>
            <a:ext cx="327651" cy="293142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</a:t>
            </a:r>
            <a:endParaRPr lang="ko-KR" altLang="en-US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483516-473F-41B5-BEF5-A11DBDB1B40A}"/>
              </a:ext>
            </a:extLst>
          </p:cNvPr>
          <p:cNvSpPr/>
          <p:nvPr/>
        </p:nvSpPr>
        <p:spPr>
          <a:xfrm>
            <a:off x="6803972" y="5258820"/>
            <a:ext cx="322186" cy="29314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18AD3C-8F67-45FD-BF10-1D774B73061A}"/>
              </a:ext>
            </a:extLst>
          </p:cNvPr>
          <p:cNvSpPr/>
          <p:nvPr/>
        </p:nvSpPr>
        <p:spPr>
          <a:xfrm>
            <a:off x="565356" y="5627594"/>
            <a:ext cx="6238615" cy="1178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+ </a:t>
            </a:r>
            <a:r>
              <a:rPr lang="ko-KR" altLang="en-US" sz="2000" dirty="0"/>
              <a:t>가까운 거리 순</a:t>
            </a:r>
            <a:r>
              <a:rPr lang="en-US" altLang="ko-KR" sz="2000" dirty="0"/>
              <a:t>(</a:t>
            </a:r>
            <a:r>
              <a:rPr lang="ko-KR" altLang="en-US" sz="2000" dirty="0"/>
              <a:t>걸어서도 갈만해요</a:t>
            </a:r>
            <a:r>
              <a:rPr lang="en-US" altLang="ko-KR" sz="2000" dirty="0"/>
              <a:t>!)</a:t>
            </a:r>
          </a:p>
          <a:p>
            <a:r>
              <a:rPr lang="en-US" altLang="ko-KR" sz="2000" dirty="0"/>
              <a:t>+ </a:t>
            </a:r>
            <a:r>
              <a:rPr lang="ko-KR" altLang="en-US" sz="2000" dirty="0"/>
              <a:t>오늘 점심 뭐 먹지</a:t>
            </a:r>
            <a:r>
              <a:rPr lang="en-US" altLang="ko-KR" sz="2000" dirty="0"/>
              <a:t>?(</a:t>
            </a:r>
            <a:r>
              <a:rPr lang="ko-KR" altLang="en-US" sz="2000" dirty="0"/>
              <a:t>시간대별</a:t>
            </a:r>
            <a:r>
              <a:rPr lang="en-US" altLang="ko-KR" sz="2000" dirty="0"/>
              <a:t>) – </a:t>
            </a:r>
            <a:r>
              <a:rPr lang="ko-KR" altLang="en-US" sz="2000" dirty="0"/>
              <a:t>오픈시간 기준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D3C098-A2E4-4297-AF3D-089081B41C3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3" r="70832" b="24432"/>
          <a:stretch/>
        </p:blipFill>
        <p:spPr>
          <a:xfrm>
            <a:off x="-843017" y="1899919"/>
            <a:ext cx="3464404" cy="691061"/>
          </a:xfrm>
          <a:prstGeom prst="rect">
            <a:avLst/>
          </a:prstGeom>
        </p:spPr>
      </p:pic>
      <p:grpSp>
        <p:nvGrpSpPr>
          <p:cNvPr id="51" name="Double Tap">
            <a:extLst>
              <a:ext uri="{FF2B5EF4-FFF2-40B4-BE49-F238E27FC236}">
                <a16:creationId xmlns:a16="http://schemas.microsoft.com/office/drawing/2014/main" id="{CD7C29FA-B61E-44E5-9BF9-7C59CE26E7F3}"/>
              </a:ext>
            </a:extLst>
          </p:cNvPr>
          <p:cNvGrpSpPr>
            <a:grpSpLocks noChangeAspect="1"/>
          </p:cNvGrpSpPr>
          <p:nvPr/>
        </p:nvGrpSpPr>
        <p:grpSpPr>
          <a:xfrm>
            <a:off x="3432421" y="1280802"/>
            <a:ext cx="609673" cy="895826"/>
            <a:chOff x="2640013" y="1482726"/>
            <a:chExt cx="984250" cy="1446213"/>
          </a:xfrm>
        </p:grpSpPr>
        <p:sp>
          <p:nvSpPr>
            <p:cNvPr id="52" name="Touch Point Inner">
              <a:extLst>
                <a:ext uri="{FF2B5EF4-FFF2-40B4-BE49-F238E27FC236}">
                  <a16:creationId xmlns:a16="http://schemas.microsoft.com/office/drawing/2014/main" id="{9146089E-79A3-4F38-AD7F-D8025A195A6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Touch Point Outer">
              <a:extLst>
                <a:ext uri="{FF2B5EF4-FFF2-40B4-BE49-F238E27FC236}">
                  <a16:creationId xmlns:a16="http://schemas.microsoft.com/office/drawing/2014/main" id="{F8E25C2C-9025-44E1-A7F5-17DA143465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Hand">
              <a:extLst>
                <a:ext uri="{FF2B5EF4-FFF2-40B4-BE49-F238E27FC236}">
                  <a16:creationId xmlns:a16="http://schemas.microsoft.com/office/drawing/2014/main" id="{F934ABCC-60C8-4707-A004-696E9098BB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Double Tap">
            <a:extLst>
              <a:ext uri="{FF2B5EF4-FFF2-40B4-BE49-F238E27FC236}">
                <a16:creationId xmlns:a16="http://schemas.microsoft.com/office/drawing/2014/main" id="{8832EAFA-C739-4A65-9725-42734908F75C}"/>
              </a:ext>
            </a:extLst>
          </p:cNvPr>
          <p:cNvGrpSpPr>
            <a:grpSpLocks noChangeAspect="1"/>
          </p:cNvGrpSpPr>
          <p:nvPr/>
        </p:nvGrpSpPr>
        <p:grpSpPr>
          <a:xfrm>
            <a:off x="10929184" y="4532533"/>
            <a:ext cx="609673" cy="895826"/>
            <a:chOff x="2640013" y="1482726"/>
            <a:chExt cx="984250" cy="1446213"/>
          </a:xfrm>
        </p:grpSpPr>
        <p:sp>
          <p:nvSpPr>
            <p:cNvPr id="56" name="Touch Point Inner">
              <a:extLst>
                <a:ext uri="{FF2B5EF4-FFF2-40B4-BE49-F238E27FC236}">
                  <a16:creationId xmlns:a16="http://schemas.microsoft.com/office/drawing/2014/main" id="{657DF436-3E6F-4978-BD97-BD90B52BA0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Touch Point Outer">
              <a:extLst>
                <a:ext uri="{FF2B5EF4-FFF2-40B4-BE49-F238E27FC236}">
                  <a16:creationId xmlns:a16="http://schemas.microsoft.com/office/drawing/2014/main" id="{37372E71-2D3D-4B9C-810F-68EEF8F396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Hand">
              <a:extLst>
                <a:ext uri="{FF2B5EF4-FFF2-40B4-BE49-F238E27FC236}">
                  <a16:creationId xmlns:a16="http://schemas.microsoft.com/office/drawing/2014/main" id="{F8547CBC-27A4-4BA5-9C43-2C73E4E913F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03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42" name="L 도형 41">
            <a:extLst>
              <a:ext uri="{FF2B5EF4-FFF2-40B4-BE49-F238E27FC236}">
                <a16:creationId xmlns:a16="http://schemas.microsoft.com/office/drawing/2014/main" id="{3E208230-605A-4176-8B27-6D1B8623E755}"/>
              </a:ext>
            </a:extLst>
          </p:cNvPr>
          <p:cNvSpPr/>
          <p:nvPr/>
        </p:nvSpPr>
        <p:spPr>
          <a:xfrm rot="19038652">
            <a:off x="983944" y="862680"/>
            <a:ext cx="306335" cy="282706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L 도형 42">
            <a:extLst>
              <a:ext uri="{FF2B5EF4-FFF2-40B4-BE49-F238E27FC236}">
                <a16:creationId xmlns:a16="http://schemas.microsoft.com/office/drawing/2014/main" id="{DAA1D499-8CF0-4832-AD4F-731A987F8A79}"/>
              </a:ext>
            </a:extLst>
          </p:cNvPr>
          <p:cNvSpPr/>
          <p:nvPr/>
        </p:nvSpPr>
        <p:spPr>
          <a:xfrm rot="19102838">
            <a:off x="1269929" y="1592396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4" name="L 도형 43">
            <a:extLst>
              <a:ext uri="{FF2B5EF4-FFF2-40B4-BE49-F238E27FC236}">
                <a16:creationId xmlns:a16="http://schemas.microsoft.com/office/drawing/2014/main" id="{576B6F34-D70F-4D8B-8F09-8EB8D10C9DAF}"/>
              </a:ext>
            </a:extLst>
          </p:cNvPr>
          <p:cNvSpPr/>
          <p:nvPr/>
        </p:nvSpPr>
        <p:spPr>
          <a:xfrm rot="19021194">
            <a:off x="1524516" y="3542685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49" name="L 도형 48">
            <a:extLst>
              <a:ext uri="{FF2B5EF4-FFF2-40B4-BE49-F238E27FC236}">
                <a16:creationId xmlns:a16="http://schemas.microsoft.com/office/drawing/2014/main" id="{EB033046-018D-4BE4-8151-D240279BD2D7}"/>
              </a:ext>
            </a:extLst>
          </p:cNvPr>
          <p:cNvSpPr/>
          <p:nvPr/>
        </p:nvSpPr>
        <p:spPr>
          <a:xfrm rot="18936563">
            <a:off x="1860021" y="3892621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2E0C34-DF7D-403D-8FFD-D400B94C8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5556293" y="551668"/>
            <a:ext cx="539707" cy="62734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4194EB-3985-427B-ADBD-C29BC9FC8F69}"/>
              </a:ext>
            </a:extLst>
          </p:cNvPr>
          <p:cNvSpPr/>
          <p:nvPr/>
        </p:nvSpPr>
        <p:spPr>
          <a:xfrm>
            <a:off x="1391682" y="736732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7FB801-2580-4EFD-8CAE-7CD87D4F8285}"/>
              </a:ext>
            </a:extLst>
          </p:cNvPr>
          <p:cNvSpPr/>
          <p:nvPr/>
        </p:nvSpPr>
        <p:spPr>
          <a:xfrm>
            <a:off x="1492494" y="1358913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8" name="L 도형 27">
            <a:extLst>
              <a:ext uri="{FF2B5EF4-FFF2-40B4-BE49-F238E27FC236}">
                <a16:creationId xmlns:a16="http://schemas.microsoft.com/office/drawing/2014/main" id="{D071E068-4801-4E3D-A988-DD5A13AE299F}"/>
              </a:ext>
            </a:extLst>
          </p:cNvPr>
          <p:cNvSpPr/>
          <p:nvPr/>
        </p:nvSpPr>
        <p:spPr>
          <a:xfrm rot="13740622">
            <a:off x="1540664" y="2041223"/>
            <a:ext cx="152536" cy="141243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AE84E29-247F-4248-B115-1A09B8B53C0A}"/>
              </a:ext>
            </a:extLst>
          </p:cNvPr>
          <p:cNvSpPr/>
          <p:nvPr/>
        </p:nvSpPr>
        <p:spPr>
          <a:xfrm>
            <a:off x="1695338" y="1797738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31" name="L 도형 30">
            <a:extLst>
              <a:ext uri="{FF2B5EF4-FFF2-40B4-BE49-F238E27FC236}">
                <a16:creationId xmlns:a16="http://schemas.microsoft.com/office/drawing/2014/main" id="{3A9B831F-81D8-4918-9211-B8808532DC21}"/>
              </a:ext>
            </a:extLst>
          </p:cNvPr>
          <p:cNvSpPr/>
          <p:nvPr/>
        </p:nvSpPr>
        <p:spPr>
          <a:xfrm rot="13740622">
            <a:off x="1540664" y="2440659"/>
            <a:ext cx="152536" cy="141243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89D2F0-5935-4178-9855-ABAA6F5447DA}"/>
              </a:ext>
            </a:extLst>
          </p:cNvPr>
          <p:cNvSpPr/>
          <p:nvPr/>
        </p:nvSpPr>
        <p:spPr>
          <a:xfrm>
            <a:off x="1695338" y="2197174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현황 및 문제점</a:t>
            </a:r>
          </a:p>
        </p:txBody>
      </p:sp>
      <p:sp>
        <p:nvSpPr>
          <p:cNvPr id="33" name="L 도형 32">
            <a:extLst>
              <a:ext uri="{FF2B5EF4-FFF2-40B4-BE49-F238E27FC236}">
                <a16:creationId xmlns:a16="http://schemas.microsoft.com/office/drawing/2014/main" id="{189D33D4-144B-4A02-A211-12BD2BDD2431}"/>
              </a:ext>
            </a:extLst>
          </p:cNvPr>
          <p:cNvSpPr/>
          <p:nvPr/>
        </p:nvSpPr>
        <p:spPr>
          <a:xfrm rot="13740622">
            <a:off x="1537093" y="2864530"/>
            <a:ext cx="152536" cy="141243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F2B142D-AAB1-4A33-9E26-4B806D65F77D}"/>
              </a:ext>
            </a:extLst>
          </p:cNvPr>
          <p:cNvSpPr/>
          <p:nvPr/>
        </p:nvSpPr>
        <p:spPr>
          <a:xfrm>
            <a:off x="1691767" y="2621045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해결 방안 및 이점</a:t>
            </a:r>
          </a:p>
        </p:txBody>
      </p:sp>
      <p:sp>
        <p:nvSpPr>
          <p:cNvPr id="36" name="L 도형 35">
            <a:extLst>
              <a:ext uri="{FF2B5EF4-FFF2-40B4-BE49-F238E27FC236}">
                <a16:creationId xmlns:a16="http://schemas.microsoft.com/office/drawing/2014/main" id="{4BCB17B5-18CD-46AD-B7A8-F7D58FF14D3C}"/>
              </a:ext>
            </a:extLst>
          </p:cNvPr>
          <p:cNvSpPr/>
          <p:nvPr/>
        </p:nvSpPr>
        <p:spPr>
          <a:xfrm rot="19102838">
            <a:off x="1275128" y="3168883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6AF2188-7154-49EC-AB52-D68C436EA8AB}"/>
              </a:ext>
            </a:extLst>
          </p:cNvPr>
          <p:cNvSpPr/>
          <p:nvPr/>
        </p:nvSpPr>
        <p:spPr>
          <a:xfrm>
            <a:off x="1497692" y="3014738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UI </a:t>
            </a:r>
            <a:r>
              <a:rPr lang="ko-KR" altLang="en-US" sz="1400" b="1" dirty="0">
                <a:solidFill>
                  <a:schemeClr val="bg1"/>
                </a:solidFill>
              </a:rPr>
              <a:t>프로토타입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912D18-167B-4A37-968C-0F14B44521EE}"/>
              </a:ext>
            </a:extLst>
          </p:cNvPr>
          <p:cNvSpPr/>
          <p:nvPr/>
        </p:nvSpPr>
        <p:spPr>
          <a:xfrm>
            <a:off x="1746169" y="3363783"/>
            <a:ext cx="4016009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주요 요구사항에 대한 화면 정의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40007DE-3EF1-4A1C-AD64-8CB58A489FDA}"/>
              </a:ext>
            </a:extLst>
          </p:cNvPr>
          <p:cNvSpPr/>
          <p:nvPr/>
        </p:nvSpPr>
        <p:spPr>
          <a:xfrm>
            <a:off x="2079991" y="3683759"/>
            <a:ext cx="4016009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메인 페이지</a:t>
            </a:r>
          </a:p>
        </p:txBody>
      </p:sp>
      <p:sp>
        <p:nvSpPr>
          <p:cNvPr id="52" name="L 도형 51">
            <a:extLst>
              <a:ext uri="{FF2B5EF4-FFF2-40B4-BE49-F238E27FC236}">
                <a16:creationId xmlns:a16="http://schemas.microsoft.com/office/drawing/2014/main" id="{94AD29B2-A617-4CFC-8B9C-6B5C8461DC2D}"/>
              </a:ext>
            </a:extLst>
          </p:cNvPr>
          <p:cNvSpPr/>
          <p:nvPr/>
        </p:nvSpPr>
        <p:spPr>
          <a:xfrm rot="18672624">
            <a:off x="2225926" y="4189386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5FECC7-5F8B-4F1E-A7E7-C84FA858540C}"/>
              </a:ext>
            </a:extLst>
          </p:cNvPr>
          <p:cNvSpPr/>
          <p:nvPr/>
        </p:nvSpPr>
        <p:spPr>
          <a:xfrm>
            <a:off x="2129126" y="5326041"/>
            <a:ext cx="4016009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회원가입 페이지</a:t>
            </a:r>
          </a:p>
        </p:txBody>
      </p:sp>
      <p:sp>
        <p:nvSpPr>
          <p:cNvPr id="55" name="L 도형 54">
            <a:extLst>
              <a:ext uri="{FF2B5EF4-FFF2-40B4-BE49-F238E27FC236}">
                <a16:creationId xmlns:a16="http://schemas.microsoft.com/office/drawing/2014/main" id="{27C28008-02E4-48CA-8145-DD5752FC85A4}"/>
              </a:ext>
            </a:extLst>
          </p:cNvPr>
          <p:cNvSpPr/>
          <p:nvPr/>
        </p:nvSpPr>
        <p:spPr>
          <a:xfrm rot="13729323">
            <a:off x="2608109" y="4560883"/>
            <a:ext cx="175963" cy="163736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ADE793-6E39-4205-9024-667778B32B33}"/>
              </a:ext>
            </a:extLst>
          </p:cNvPr>
          <p:cNvSpPr/>
          <p:nvPr/>
        </p:nvSpPr>
        <p:spPr>
          <a:xfrm>
            <a:off x="2445948" y="3994268"/>
            <a:ext cx="4016009" cy="605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메인 메뉴</a:t>
            </a:r>
          </a:p>
        </p:txBody>
      </p:sp>
      <p:sp>
        <p:nvSpPr>
          <p:cNvPr id="57" name="L 도형 56">
            <a:extLst>
              <a:ext uri="{FF2B5EF4-FFF2-40B4-BE49-F238E27FC236}">
                <a16:creationId xmlns:a16="http://schemas.microsoft.com/office/drawing/2014/main" id="{A0E060C7-676C-4B80-8918-9F8D4F08C70D}"/>
              </a:ext>
            </a:extLst>
          </p:cNvPr>
          <p:cNvSpPr/>
          <p:nvPr/>
        </p:nvSpPr>
        <p:spPr>
          <a:xfrm rot="13729323">
            <a:off x="2608111" y="4869930"/>
            <a:ext cx="175963" cy="163736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F481CA-5348-4B42-B0E8-24027EB15F2F}"/>
              </a:ext>
            </a:extLst>
          </p:cNvPr>
          <p:cNvSpPr/>
          <p:nvPr/>
        </p:nvSpPr>
        <p:spPr>
          <a:xfrm>
            <a:off x="2899337" y="4323710"/>
            <a:ext cx="4016009" cy="605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오늘 뭐 먹지</a:t>
            </a: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579A2D8-4B5B-4067-B855-8602BECF2F9B}"/>
              </a:ext>
            </a:extLst>
          </p:cNvPr>
          <p:cNvSpPr/>
          <p:nvPr/>
        </p:nvSpPr>
        <p:spPr>
          <a:xfrm>
            <a:off x="2899337" y="4690542"/>
            <a:ext cx="4016009" cy="605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커뮤니티</a:t>
            </a:r>
          </a:p>
        </p:txBody>
      </p:sp>
      <p:sp>
        <p:nvSpPr>
          <p:cNvPr id="60" name="L 도형 59">
            <a:extLst>
              <a:ext uri="{FF2B5EF4-FFF2-40B4-BE49-F238E27FC236}">
                <a16:creationId xmlns:a16="http://schemas.microsoft.com/office/drawing/2014/main" id="{678DFC73-F51F-4544-B5D1-A02C3E0C3AA0}"/>
              </a:ext>
            </a:extLst>
          </p:cNvPr>
          <p:cNvSpPr/>
          <p:nvPr/>
        </p:nvSpPr>
        <p:spPr>
          <a:xfrm rot="18936563">
            <a:off x="1876808" y="5504555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1" name="L 도형 60">
            <a:extLst>
              <a:ext uri="{FF2B5EF4-FFF2-40B4-BE49-F238E27FC236}">
                <a16:creationId xmlns:a16="http://schemas.microsoft.com/office/drawing/2014/main" id="{E1EC0A65-AEA3-47C4-B95F-17309DBEC9FE}"/>
              </a:ext>
            </a:extLst>
          </p:cNvPr>
          <p:cNvSpPr/>
          <p:nvPr/>
        </p:nvSpPr>
        <p:spPr>
          <a:xfrm rot="18936563">
            <a:off x="1877074" y="6149108"/>
            <a:ext cx="186822" cy="17299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DA1B873-D8F2-40C2-A002-19912846E09C}"/>
              </a:ext>
            </a:extLst>
          </p:cNvPr>
          <p:cNvSpPr/>
          <p:nvPr/>
        </p:nvSpPr>
        <p:spPr>
          <a:xfrm>
            <a:off x="2192725" y="5936554"/>
            <a:ext cx="4016009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관리자 페이지</a:t>
            </a:r>
          </a:p>
        </p:txBody>
      </p:sp>
      <p:sp>
        <p:nvSpPr>
          <p:cNvPr id="63" name="L 도형 62">
            <a:extLst>
              <a:ext uri="{FF2B5EF4-FFF2-40B4-BE49-F238E27FC236}">
                <a16:creationId xmlns:a16="http://schemas.microsoft.com/office/drawing/2014/main" id="{85064E0D-DF3A-41F4-AB6C-B2BA19C9588B}"/>
              </a:ext>
            </a:extLst>
          </p:cNvPr>
          <p:cNvSpPr/>
          <p:nvPr/>
        </p:nvSpPr>
        <p:spPr>
          <a:xfrm rot="13729323">
            <a:off x="2608111" y="5212692"/>
            <a:ext cx="175963" cy="163736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8EE2988-9F16-4DF1-B964-5CBBCD7D9615}"/>
              </a:ext>
            </a:extLst>
          </p:cNvPr>
          <p:cNvSpPr/>
          <p:nvPr/>
        </p:nvSpPr>
        <p:spPr>
          <a:xfrm>
            <a:off x="2899337" y="5033304"/>
            <a:ext cx="4016009" cy="6055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맛동여지도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3A65E5-0E4F-4F56-A80B-916DFB4BEA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620"/>
          <a:stretch/>
        </p:blipFill>
        <p:spPr>
          <a:xfrm>
            <a:off x="6385148" y="1219131"/>
            <a:ext cx="2600818" cy="5289645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6261750" y="598524"/>
            <a:ext cx="3414848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비전 수립</a:t>
            </a:r>
          </a:p>
        </p:txBody>
      </p:sp>
    </p:spTree>
    <p:extLst>
      <p:ext uri="{BB962C8B-B14F-4D97-AF65-F5344CB8AC3E}">
        <p14:creationId xmlns:p14="http://schemas.microsoft.com/office/powerpoint/2010/main" val="57518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976FB435-6125-4E49-BF33-33C4CAE4FD8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69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CAD89265-F92B-4304-97E5-AAA80622414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454F12C-7792-4BBF-AE2D-A100D092FBF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8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A22941F-7A72-4F7C-96DB-78FEC32CDAF9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DC26498-8B4F-4EBF-90EE-2344F67EB086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78D7CB5-2E79-42FA-8454-121D2018E42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10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FAB4E73D-33EB-4456-AEA9-23C7EFDBE97C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b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0" name="Navigation Buttons">
              <a:extLst>
                <a:ext uri="{FF2B5EF4-FFF2-40B4-BE49-F238E27FC236}">
                  <a16:creationId xmlns:a16="http://schemas.microsoft.com/office/drawing/2014/main" id="{D6C114CE-32D0-4423-BF74-B1875BE57F56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1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302E7A7-FBF3-4458-8B1F-916FBBC4047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8B534CD-E3E3-4528-92D3-F735E2E6DCD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F6FAB64-18DA-469A-8F00-A064F9EEFD8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b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7548008-5C14-4D7D-9316-63DD65C41132}"/>
              </a:ext>
            </a:extLst>
          </p:cNvPr>
          <p:cNvSpPr/>
          <p:nvPr/>
        </p:nvSpPr>
        <p:spPr>
          <a:xfrm>
            <a:off x="125911" y="633600"/>
            <a:ext cx="11953631" cy="6105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081AD26-039E-4E0D-B160-0838998FCADF}"/>
              </a:ext>
            </a:extLst>
          </p:cNvPr>
          <p:cNvSpPr/>
          <p:nvPr/>
        </p:nvSpPr>
        <p:spPr>
          <a:xfrm>
            <a:off x="202112" y="734182"/>
            <a:ext cx="5025088" cy="58851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CE911-470C-47B0-A42D-CBDAEE4EFB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84800" y="727832"/>
            <a:ext cx="6669321" cy="5878774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9A98ECE-2129-4218-9FDD-D03EC3E3FB27}"/>
              </a:ext>
            </a:extLst>
          </p:cNvPr>
          <p:cNvSpPr/>
          <p:nvPr/>
        </p:nvSpPr>
        <p:spPr>
          <a:xfrm>
            <a:off x="356912" y="881078"/>
            <a:ext cx="4733488" cy="419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검색어를 입력하세요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7D7972A-E728-4E90-999A-BE3BCE2A501D}"/>
              </a:ext>
            </a:extLst>
          </p:cNvPr>
          <p:cNvSpPr/>
          <p:nvPr/>
        </p:nvSpPr>
        <p:spPr>
          <a:xfrm>
            <a:off x="11194778" y="881078"/>
            <a:ext cx="631650" cy="1909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로그인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9185F12A-8C3A-4A3F-A192-A475E7D34D25}"/>
              </a:ext>
            </a:extLst>
          </p:cNvPr>
          <p:cNvSpPr/>
          <p:nvPr/>
        </p:nvSpPr>
        <p:spPr>
          <a:xfrm>
            <a:off x="439924" y="1385178"/>
            <a:ext cx="1471888" cy="249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강남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4FD6E44-494D-4020-95AC-C72E42E729AB}"/>
              </a:ext>
            </a:extLst>
          </p:cNvPr>
          <p:cNvSpPr/>
          <p:nvPr/>
        </p:nvSpPr>
        <p:spPr>
          <a:xfrm>
            <a:off x="1969412" y="1385177"/>
            <a:ext cx="1471888" cy="249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일식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F30D96B5-84E9-46C5-ADD5-F9C22B118928}"/>
              </a:ext>
            </a:extLst>
          </p:cNvPr>
          <p:cNvSpPr/>
          <p:nvPr/>
        </p:nvSpPr>
        <p:spPr>
          <a:xfrm>
            <a:off x="3498900" y="1382702"/>
            <a:ext cx="1471888" cy="249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분위기 좋은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0F03EF4-157D-47C8-9AC3-90FCF365096F}"/>
              </a:ext>
            </a:extLst>
          </p:cNvPr>
          <p:cNvSpPr/>
          <p:nvPr/>
        </p:nvSpPr>
        <p:spPr>
          <a:xfrm>
            <a:off x="356912" y="1749112"/>
            <a:ext cx="4733488" cy="47380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0A3B1BDA-2E30-4288-93A0-F3CA86656B73}"/>
              </a:ext>
            </a:extLst>
          </p:cNvPr>
          <p:cNvSpPr/>
          <p:nvPr/>
        </p:nvSpPr>
        <p:spPr>
          <a:xfrm>
            <a:off x="473246" y="1873110"/>
            <a:ext cx="4497542" cy="40164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251383E-55AC-40CC-83C8-053A3C284B25}"/>
              </a:ext>
            </a:extLst>
          </p:cNvPr>
          <p:cNvSpPr/>
          <p:nvPr/>
        </p:nvSpPr>
        <p:spPr>
          <a:xfrm>
            <a:off x="473246" y="5986121"/>
            <a:ext cx="1081954" cy="419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D972B5BB-1A63-4A17-8A6A-616850DB4067}"/>
              </a:ext>
            </a:extLst>
          </p:cNvPr>
          <p:cNvSpPr/>
          <p:nvPr/>
        </p:nvSpPr>
        <p:spPr>
          <a:xfrm>
            <a:off x="1612800" y="5982765"/>
            <a:ext cx="1081954" cy="419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0FC19E6-FA02-4D93-8D21-648DBB25C8A1}"/>
              </a:ext>
            </a:extLst>
          </p:cNvPr>
          <p:cNvSpPr/>
          <p:nvPr/>
        </p:nvSpPr>
        <p:spPr>
          <a:xfrm>
            <a:off x="2752354" y="5990182"/>
            <a:ext cx="1081954" cy="419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B20AC7D7-EDEA-4B29-9196-4AD3147C2F75}"/>
              </a:ext>
            </a:extLst>
          </p:cNvPr>
          <p:cNvSpPr/>
          <p:nvPr/>
        </p:nvSpPr>
        <p:spPr>
          <a:xfrm>
            <a:off x="3891908" y="5990182"/>
            <a:ext cx="1081954" cy="419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D489D5B-745A-403D-95C3-4327F6D0F3DC}"/>
              </a:ext>
            </a:extLst>
          </p:cNvPr>
          <p:cNvSpPr/>
          <p:nvPr/>
        </p:nvSpPr>
        <p:spPr>
          <a:xfrm rot="10800000">
            <a:off x="1737460" y="1464292"/>
            <a:ext cx="105144" cy="90641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3" name="이등변 삼각형 142">
            <a:extLst>
              <a:ext uri="{FF2B5EF4-FFF2-40B4-BE49-F238E27FC236}">
                <a16:creationId xmlns:a16="http://schemas.microsoft.com/office/drawing/2014/main" id="{8991FEC1-D6E9-45C3-A181-5A3498A39013}"/>
              </a:ext>
            </a:extLst>
          </p:cNvPr>
          <p:cNvSpPr/>
          <p:nvPr/>
        </p:nvSpPr>
        <p:spPr>
          <a:xfrm rot="10800000">
            <a:off x="3250595" y="1472015"/>
            <a:ext cx="105144" cy="90641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4" name="이등변 삼각형 143">
            <a:extLst>
              <a:ext uri="{FF2B5EF4-FFF2-40B4-BE49-F238E27FC236}">
                <a16:creationId xmlns:a16="http://schemas.microsoft.com/office/drawing/2014/main" id="{2715D1CD-D360-403F-B13B-B078126BFBF2}"/>
              </a:ext>
            </a:extLst>
          </p:cNvPr>
          <p:cNvSpPr/>
          <p:nvPr/>
        </p:nvSpPr>
        <p:spPr>
          <a:xfrm rot="10800000">
            <a:off x="4824000" y="1466425"/>
            <a:ext cx="105144" cy="90641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49E583-3CA4-4462-9735-D7433FD918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613" y="2003418"/>
            <a:ext cx="3003382" cy="15017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C76A65-563E-4DA8-B577-554BBC2E36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7208" y="3459807"/>
            <a:ext cx="3314700" cy="17050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54E82E-B96B-4C99-BA13-37ABB40E506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64241"/>
          <a:stretch/>
        </p:blipFill>
        <p:spPr>
          <a:xfrm>
            <a:off x="591495" y="5246594"/>
            <a:ext cx="3286125" cy="592653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2C0DDFD6-3F34-4AF2-BE11-C73AA2A46BB7}"/>
              </a:ext>
            </a:extLst>
          </p:cNvPr>
          <p:cNvGrpSpPr/>
          <p:nvPr/>
        </p:nvGrpSpPr>
        <p:grpSpPr>
          <a:xfrm>
            <a:off x="447179" y="937568"/>
            <a:ext cx="288632" cy="236756"/>
            <a:chOff x="4354728" y="2144816"/>
            <a:chExt cx="288632" cy="23675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652964B-2A69-4ABD-B4A7-EDEB61B5E24F}"/>
                </a:ext>
              </a:extLst>
            </p:cNvPr>
            <p:cNvSpPr/>
            <p:nvPr/>
          </p:nvSpPr>
          <p:spPr>
            <a:xfrm>
              <a:off x="4354728" y="2144816"/>
              <a:ext cx="193409" cy="193409"/>
            </a:xfrm>
            <a:prstGeom prst="ellipse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7C7E583-8855-4652-9F16-1A6ADD3C8AC6}"/>
                </a:ext>
              </a:extLst>
            </p:cNvPr>
            <p:cNvCxnSpPr>
              <a:cxnSpLocks/>
            </p:cNvCxnSpPr>
            <p:nvPr/>
          </p:nvCxnSpPr>
          <p:spPr>
            <a:xfrm>
              <a:off x="4529901" y="2290732"/>
              <a:ext cx="113459" cy="9084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A03C83E-F482-44B4-B9F5-5B9C8421B3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6228" y="734182"/>
            <a:ext cx="2352310" cy="556584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CDC3CF1E-7EAA-4568-88EB-2496388F4792}"/>
              </a:ext>
            </a:extLst>
          </p:cNvPr>
          <p:cNvSpPr/>
          <p:nvPr/>
        </p:nvSpPr>
        <p:spPr>
          <a:xfrm>
            <a:off x="5325887" y="2827145"/>
            <a:ext cx="770111" cy="3834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즐겨찾기</a:t>
            </a:r>
            <a:endParaRPr lang="ko-KR" altLang="en-US" sz="1100" b="1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4BAC4A5-7502-476A-94CD-F3512FBED706}"/>
              </a:ext>
            </a:extLst>
          </p:cNvPr>
          <p:cNvSpPr/>
          <p:nvPr/>
        </p:nvSpPr>
        <p:spPr>
          <a:xfrm>
            <a:off x="6768524" y="2826129"/>
            <a:ext cx="770111" cy="3834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예약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98F7DD9-3AD8-4146-ABA0-3F7862F0C898}"/>
              </a:ext>
            </a:extLst>
          </p:cNvPr>
          <p:cNvSpPr/>
          <p:nvPr/>
        </p:nvSpPr>
        <p:spPr>
          <a:xfrm>
            <a:off x="6078625" y="2826129"/>
            <a:ext cx="770111" cy="3834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거리보기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29EE1DC-6B64-4D8C-B1D7-A214224C917A}"/>
              </a:ext>
            </a:extLst>
          </p:cNvPr>
          <p:cNvSpPr/>
          <p:nvPr/>
        </p:nvSpPr>
        <p:spPr>
          <a:xfrm>
            <a:off x="7283344" y="5180921"/>
            <a:ext cx="4733487" cy="1178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/>
              <a:t>검색어 </a:t>
            </a:r>
            <a:r>
              <a:rPr lang="en-US" altLang="ko-KR" sz="2000" dirty="0"/>
              <a:t>&amp; </a:t>
            </a:r>
            <a:r>
              <a:rPr lang="ko-KR" altLang="en-US" sz="2000" dirty="0"/>
              <a:t>카테고리 선택을 통해 유저가 </a:t>
            </a:r>
            <a:endParaRPr lang="en-US" altLang="ko-KR" sz="2000" dirty="0"/>
          </a:p>
          <a:p>
            <a:r>
              <a:rPr lang="ko-KR" altLang="en-US" sz="2000" dirty="0"/>
              <a:t>원하는 정보를 집중적으로 보여줌</a:t>
            </a:r>
            <a:r>
              <a:rPr lang="en-US" altLang="ko-KR" sz="2000" dirty="0"/>
              <a:t>.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1F333DA-388F-49CD-909A-BC6EBC6B75B3}"/>
              </a:ext>
            </a:extLst>
          </p:cNvPr>
          <p:cNvSpPr/>
          <p:nvPr/>
        </p:nvSpPr>
        <p:spPr>
          <a:xfrm>
            <a:off x="7295246" y="1225311"/>
            <a:ext cx="4733487" cy="52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로그인을 하면 해당 가게를 </a:t>
            </a:r>
            <a:r>
              <a:rPr lang="ko-KR" altLang="en-US" sz="1600" dirty="0" err="1"/>
              <a:t>즐겨찾기</a:t>
            </a:r>
            <a:r>
              <a:rPr lang="ko-KR" altLang="en-US" sz="1600" dirty="0"/>
              <a:t> 할 수 있음</a:t>
            </a:r>
            <a:r>
              <a:rPr lang="en-US" altLang="ko-KR" sz="1600" dirty="0"/>
              <a:t>.</a:t>
            </a:r>
          </a:p>
        </p:txBody>
      </p:sp>
      <p:grpSp>
        <p:nvGrpSpPr>
          <p:cNvPr id="53" name="Double Tap">
            <a:extLst>
              <a:ext uri="{FF2B5EF4-FFF2-40B4-BE49-F238E27FC236}">
                <a16:creationId xmlns:a16="http://schemas.microsoft.com/office/drawing/2014/main" id="{75E4E0B1-F896-48D9-B3AE-81DDDD10049F}"/>
              </a:ext>
            </a:extLst>
          </p:cNvPr>
          <p:cNvGrpSpPr>
            <a:grpSpLocks noChangeAspect="1"/>
          </p:cNvGrpSpPr>
          <p:nvPr/>
        </p:nvGrpSpPr>
        <p:grpSpPr>
          <a:xfrm>
            <a:off x="4522041" y="1448299"/>
            <a:ext cx="559403" cy="821961"/>
            <a:chOff x="2640013" y="1482726"/>
            <a:chExt cx="984250" cy="1446213"/>
          </a:xfrm>
        </p:grpSpPr>
        <p:sp>
          <p:nvSpPr>
            <p:cNvPr id="54" name="Touch Point Inner">
              <a:extLst>
                <a:ext uri="{FF2B5EF4-FFF2-40B4-BE49-F238E27FC236}">
                  <a16:creationId xmlns:a16="http://schemas.microsoft.com/office/drawing/2014/main" id="{9F676E64-AB1D-4665-8D60-1AF2C67AE6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ouch Point Outer">
              <a:extLst>
                <a:ext uri="{FF2B5EF4-FFF2-40B4-BE49-F238E27FC236}">
                  <a16:creationId xmlns:a16="http://schemas.microsoft.com/office/drawing/2014/main" id="{58C814E4-12C8-4CE9-A788-F8DA4D2525C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Hand">
              <a:extLst>
                <a:ext uri="{FF2B5EF4-FFF2-40B4-BE49-F238E27FC236}">
                  <a16:creationId xmlns:a16="http://schemas.microsoft.com/office/drawing/2014/main" id="{7D875D84-9EEF-404F-A4D6-47947E6FC6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Double Tap">
            <a:extLst>
              <a:ext uri="{FF2B5EF4-FFF2-40B4-BE49-F238E27FC236}">
                <a16:creationId xmlns:a16="http://schemas.microsoft.com/office/drawing/2014/main" id="{34DA6AD4-B518-4561-BC97-56FE60AC6527}"/>
              </a:ext>
            </a:extLst>
          </p:cNvPr>
          <p:cNvGrpSpPr>
            <a:grpSpLocks noChangeAspect="1"/>
          </p:cNvGrpSpPr>
          <p:nvPr/>
        </p:nvGrpSpPr>
        <p:grpSpPr>
          <a:xfrm>
            <a:off x="5514708" y="3094218"/>
            <a:ext cx="559403" cy="821961"/>
            <a:chOff x="2640013" y="1482726"/>
            <a:chExt cx="984250" cy="1446213"/>
          </a:xfrm>
        </p:grpSpPr>
        <p:sp>
          <p:nvSpPr>
            <p:cNvPr id="58" name="Touch Point Inner">
              <a:extLst>
                <a:ext uri="{FF2B5EF4-FFF2-40B4-BE49-F238E27FC236}">
                  <a16:creationId xmlns:a16="http://schemas.microsoft.com/office/drawing/2014/main" id="{786BC744-B5B7-4A3C-82BF-2069CE6C3D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Touch Point Outer">
              <a:extLst>
                <a:ext uri="{FF2B5EF4-FFF2-40B4-BE49-F238E27FC236}">
                  <a16:creationId xmlns:a16="http://schemas.microsoft.com/office/drawing/2014/main" id="{8D73F7ED-8943-4BBF-8ECA-6A7EF15491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Hand">
              <a:extLst>
                <a:ext uri="{FF2B5EF4-FFF2-40B4-BE49-F238E27FC236}">
                  <a16:creationId xmlns:a16="http://schemas.microsoft.com/office/drawing/2014/main" id="{2E579F61-1ABB-4E38-AAED-3710202DE6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279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E40490-BBAA-481E-A7D0-B79DCA1DDA71}"/>
              </a:ext>
            </a:extLst>
          </p:cNvPr>
          <p:cNvSpPr/>
          <p:nvPr/>
        </p:nvSpPr>
        <p:spPr>
          <a:xfrm>
            <a:off x="302425" y="1970540"/>
            <a:ext cx="11587150" cy="3329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B2FE912-8A42-4439-8B41-B1830CE2F704}"/>
              </a:ext>
            </a:extLst>
          </p:cNvPr>
          <p:cNvSpPr/>
          <p:nvPr/>
        </p:nvSpPr>
        <p:spPr>
          <a:xfrm>
            <a:off x="302425" y="5379566"/>
            <a:ext cx="11587150" cy="10645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배너영역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0CFE5-41FD-480F-A675-3BA32F8D4051}"/>
              </a:ext>
            </a:extLst>
          </p:cNvPr>
          <p:cNvSpPr/>
          <p:nvPr/>
        </p:nvSpPr>
        <p:spPr>
          <a:xfrm>
            <a:off x="484082" y="2119751"/>
            <a:ext cx="11212263" cy="30762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51BC869-A7C2-478E-970B-2909EA952D00}"/>
              </a:ext>
            </a:extLst>
          </p:cNvPr>
          <p:cNvGrpSpPr/>
          <p:nvPr/>
        </p:nvGrpSpPr>
        <p:grpSpPr>
          <a:xfrm>
            <a:off x="595817" y="2280044"/>
            <a:ext cx="2423164" cy="2700823"/>
            <a:chOff x="327587" y="2402195"/>
            <a:chExt cx="1293310" cy="1143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9B018A-9C2C-4E6D-B27D-436378C8EDA3}"/>
                </a:ext>
              </a:extLst>
            </p:cNvPr>
            <p:cNvSpPr/>
            <p:nvPr/>
          </p:nvSpPr>
          <p:spPr>
            <a:xfrm>
              <a:off x="327587" y="2402195"/>
              <a:ext cx="1293310" cy="114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F7F5CDD-DCD1-4A60-A3A3-98CA24CFE1A2}"/>
                </a:ext>
              </a:extLst>
            </p:cNvPr>
            <p:cNvSpPr/>
            <p:nvPr/>
          </p:nvSpPr>
          <p:spPr>
            <a:xfrm>
              <a:off x="379698" y="2436734"/>
              <a:ext cx="1198684" cy="709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D49B55-7E15-43D6-840B-15B742718B1D}"/>
                </a:ext>
              </a:extLst>
            </p:cNvPr>
            <p:cNvSpPr/>
            <p:nvPr/>
          </p:nvSpPr>
          <p:spPr>
            <a:xfrm>
              <a:off x="376149" y="3185875"/>
              <a:ext cx="1217145" cy="320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dirty="0"/>
                <a:t>제목</a:t>
              </a:r>
              <a:endParaRPr lang="en-US" altLang="ko-KR" sz="900" dirty="0"/>
            </a:p>
            <a:p>
              <a:r>
                <a:rPr lang="ko-KR" altLang="en-US" sz="900" dirty="0"/>
                <a:t>내용</a:t>
              </a:r>
              <a:endParaRPr lang="en-US" altLang="ko-KR" sz="900" dirty="0"/>
            </a:p>
            <a:p>
              <a:r>
                <a:rPr lang="ko-KR" altLang="en-US" sz="900" dirty="0"/>
                <a:t>작성일  작성자</a:t>
              </a:r>
              <a:endParaRPr lang="en-US" altLang="ko-KR" sz="900" dirty="0"/>
            </a:p>
            <a:p>
              <a:r>
                <a:rPr lang="ko-KR" altLang="en-US" sz="900" dirty="0"/>
                <a:t>조회수 좋아요</a:t>
              </a:r>
              <a:endParaRPr lang="en-US" altLang="ko-KR" sz="9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FA37568-67C5-48D0-975D-A1EB0A5B53A4}"/>
              </a:ext>
            </a:extLst>
          </p:cNvPr>
          <p:cNvGrpSpPr/>
          <p:nvPr/>
        </p:nvGrpSpPr>
        <p:grpSpPr>
          <a:xfrm>
            <a:off x="3096983" y="2278911"/>
            <a:ext cx="2423164" cy="2701957"/>
            <a:chOff x="327587" y="2402195"/>
            <a:chExt cx="1293310" cy="1143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2EE339-9916-4B25-9ACD-46F9F62088C8}"/>
                </a:ext>
              </a:extLst>
            </p:cNvPr>
            <p:cNvSpPr/>
            <p:nvPr/>
          </p:nvSpPr>
          <p:spPr>
            <a:xfrm>
              <a:off x="327587" y="2402195"/>
              <a:ext cx="1293310" cy="114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FCCB9FC-E5AF-4A53-996A-4267B6A714A9}"/>
                </a:ext>
              </a:extLst>
            </p:cNvPr>
            <p:cNvSpPr/>
            <p:nvPr/>
          </p:nvSpPr>
          <p:spPr>
            <a:xfrm>
              <a:off x="379698" y="2436734"/>
              <a:ext cx="1198684" cy="709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0F8E55-D6D2-4017-873C-4D8C8DF7EE99}"/>
                </a:ext>
              </a:extLst>
            </p:cNvPr>
            <p:cNvSpPr/>
            <p:nvPr/>
          </p:nvSpPr>
          <p:spPr>
            <a:xfrm>
              <a:off x="376149" y="3185875"/>
              <a:ext cx="1217145" cy="320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dirty="0"/>
                <a:t>제목</a:t>
              </a:r>
              <a:endParaRPr lang="en-US" altLang="ko-KR" sz="900" dirty="0"/>
            </a:p>
            <a:p>
              <a:r>
                <a:rPr lang="ko-KR" altLang="en-US" sz="900" dirty="0"/>
                <a:t>내용</a:t>
              </a:r>
              <a:endParaRPr lang="en-US" altLang="ko-KR" sz="900" dirty="0"/>
            </a:p>
            <a:p>
              <a:r>
                <a:rPr lang="ko-KR" altLang="en-US" sz="900" dirty="0"/>
                <a:t>작성일  작성자</a:t>
              </a:r>
              <a:endParaRPr lang="en-US" altLang="ko-KR" sz="900" dirty="0"/>
            </a:p>
            <a:p>
              <a:r>
                <a:rPr lang="ko-KR" altLang="en-US" sz="900" dirty="0"/>
                <a:t>조회수 좋아요</a:t>
              </a:r>
              <a:endParaRPr lang="en-US" altLang="ko-KR" sz="900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00320-B684-4260-AF54-B444A66EB50A}"/>
              </a:ext>
            </a:extLst>
          </p:cNvPr>
          <p:cNvSpPr/>
          <p:nvPr/>
        </p:nvSpPr>
        <p:spPr>
          <a:xfrm>
            <a:off x="5652793" y="2278912"/>
            <a:ext cx="4910391" cy="2701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32B938-0E55-40FC-8872-DA4DF45222B1}"/>
              </a:ext>
            </a:extLst>
          </p:cNvPr>
          <p:cNvSpPr/>
          <p:nvPr/>
        </p:nvSpPr>
        <p:spPr>
          <a:xfrm>
            <a:off x="5990769" y="2351209"/>
            <a:ext cx="4470764" cy="2513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071FD1-F5C3-4D5C-9EB9-4512B781E74B}"/>
              </a:ext>
            </a:extLst>
          </p:cNvPr>
          <p:cNvGrpSpPr/>
          <p:nvPr/>
        </p:nvGrpSpPr>
        <p:grpSpPr>
          <a:xfrm>
            <a:off x="6119897" y="2778743"/>
            <a:ext cx="4257807" cy="355000"/>
            <a:chOff x="3380989" y="5809920"/>
            <a:chExt cx="2073046" cy="28608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F2C450-7DF1-4204-A6A1-99A973F4BF5C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0FD2C4-E10C-4442-8C9A-7EF4BBF5E4DF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모집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18C004-3B26-465A-8D8E-A44F2B10DCA8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79DECD2-22F7-4A35-8F90-B1BC8DDF7943}"/>
              </a:ext>
            </a:extLst>
          </p:cNvPr>
          <p:cNvGrpSpPr/>
          <p:nvPr/>
        </p:nvGrpSpPr>
        <p:grpSpPr>
          <a:xfrm>
            <a:off x="6123105" y="3136039"/>
            <a:ext cx="4257807" cy="355000"/>
            <a:chOff x="3380989" y="5809920"/>
            <a:chExt cx="2073046" cy="28608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9D4D41B-A21D-4617-8DC3-E0429B428976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E97606E-BB60-418F-AE97-35CC90F8AFC6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82B8D69-9EFB-48A4-A23D-1282CF4EF829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AEC37D-782D-4080-894D-B3131CA75A97}"/>
              </a:ext>
            </a:extLst>
          </p:cNvPr>
          <p:cNvGrpSpPr/>
          <p:nvPr/>
        </p:nvGrpSpPr>
        <p:grpSpPr>
          <a:xfrm>
            <a:off x="6121919" y="3486427"/>
            <a:ext cx="4257807" cy="355000"/>
            <a:chOff x="3380989" y="5809920"/>
            <a:chExt cx="2073046" cy="28608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821B998-67F5-44D6-8530-F1FCEE49DAB3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8FDB2AD-6082-4CFF-88CC-4DC09E54704E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BD319AF-AD35-43C3-8255-2D2384690FE7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0E96854-F7C9-49E3-83E5-12F58070841D}"/>
              </a:ext>
            </a:extLst>
          </p:cNvPr>
          <p:cNvGrpSpPr/>
          <p:nvPr/>
        </p:nvGrpSpPr>
        <p:grpSpPr>
          <a:xfrm>
            <a:off x="6119897" y="4149032"/>
            <a:ext cx="4257807" cy="355000"/>
            <a:chOff x="3380989" y="5809920"/>
            <a:chExt cx="2073046" cy="28608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C5A629-278D-490C-9E90-3EF439525804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618883A-CA83-440D-9397-05BBDFF93B7E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0C86587-3D1A-4BD3-BC72-2C01DED83E51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2D049D0-41E4-4308-9B68-6523C09FCF93}"/>
              </a:ext>
            </a:extLst>
          </p:cNvPr>
          <p:cNvGrpSpPr/>
          <p:nvPr/>
        </p:nvGrpSpPr>
        <p:grpSpPr>
          <a:xfrm>
            <a:off x="6119897" y="3821075"/>
            <a:ext cx="4257807" cy="355000"/>
            <a:chOff x="3380989" y="5809920"/>
            <a:chExt cx="2073046" cy="28608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E48E85-2295-4E6B-8FFC-96BC7C12C047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5D1C7E5-7389-4BCC-8383-EDC37F21DD94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모집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4D71A9F-5814-411A-935D-3ED47681E67B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EC049F2-3284-43C0-9161-6D6570C15DD7}"/>
              </a:ext>
            </a:extLst>
          </p:cNvPr>
          <p:cNvGrpSpPr/>
          <p:nvPr/>
        </p:nvGrpSpPr>
        <p:grpSpPr>
          <a:xfrm>
            <a:off x="6123105" y="2500626"/>
            <a:ext cx="4257807" cy="278352"/>
            <a:chOff x="3380989" y="5809920"/>
            <a:chExt cx="2073046" cy="28608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E0CCD13-F3EB-4D34-BCC5-4DAD3449C046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8C56E7A-5C1D-4141-94E7-0664356FCD6A}"/>
                </a:ext>
              </a:extLst>
            </p:cNvPr>
            <p:cNvSpPr/>
            <p:nvPr/>
          </p:nvSpPr>
          <p:spPr>
            <a:xfrm>
              <a:off x="3428997" y="5847361"/>
              <a:ext cx="1935483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추천 게시글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0C0C7C-83BA-4AB4-B792-3C2433863544}"/>
              </a:ext>
            </a:extLst>
          </p:cNvPr>
          <p:cNvSpPr/>
          <p:nvPr/>
        </p:nvSpPr>
        <p:spPr>
          <a:xfrm>
            <a:off x="10654013" y="2278913"/>
            <a:ext cx="949245" cy="2701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94D9B2-C516-42F1-AF59-AB2CF2EFEB7A}"/>
              </a:ext>
            </a:extLst>
          </p:cNvPr>
          <p:cNvSpPr/>
          <p:nvPr/>
        </p:nvSpPr>
        <p:spPr>
          <a:xfrm>
            <a:off x="10704240" y="4513120"/>
            <a:ext cx="848789" cy="3857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더 보기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B5E7CF-6AA7-482D-A9E4-793FE5A360D0}"/>
              </a:ext>
            </a:extLst>
          </p:cNvPr>
          <p:cNvSpPr/>
          <p:nvPr/>
        </p:nvSpPr>
        <p:spPr>
          <a:xfrm>
            <a:off x="10704240" y="2354336"/>
            <a:ext cx="848789" cy="2076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배너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영역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3C06E97-3712-4B5F-9CCE-2E2504FDA64C}"/>
              </a:ext>
            </a:extLst>
          </p:cNvPr>
          <p:cNvGrpSpPr/>
          <p:nvPr/>
        </p:nvGrpSpPr>
        <p:grpSpPr>
          <a:xfrm>
            <a:off x="6119896" y="4497252"/>
            <a:ext cx="4257807" cy="355000"/>
            <a:chOff x="3380989" y="5809920"/>
            <a:chExt cx="2073046" cy="286080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023C1E7-FBC9-411C-9F9E-1B89CDB6E548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579D444-3854-4BBF-BB3F-63C554B782A3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42E87D6-7BF8-43BA-A0D4-A88B2C3DE9B5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15CE88E-A47D-4BC4-9394-0D9B6CB171CE}"/>
              </a:ext>
            </a:extLst>
          </p:cNvPr>
          <p:cNvSpPr/>
          <p:nvPr/>
        </p:nvSpPr>
        <p:spPr>
          <a:xfrm>
            <a:off x="8100817" y="2000319"/>
            <a:ext cx="3880301" cy="579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/>
              <a:t>회원가입을 하면 게시물을 열람할 수 있다는 배너</a:t>
            </a:r>
            <a:endParaRPr lang="en-US" altLang="ko-KR" sz="13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25D216B-2092-4EEC-A2C0-2CCD82D126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75" y="594717"/>
            <a:ext cx="7656806" cy="137822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3647DF1-E8D7-4A6C-A824-C333261274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75" y="5359491"/>
            <a:ext cx="7630839" cy="137355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77A13A-97FB-4E6C-8A96-FE93A0DE0A10}"/>
              </a:ext>
            </a:extLst>
          </p:cNvPr>
          <p:cNvSpPr/>
          <p:nvPr/>
        </p:nvSpPr>
        <p:spPr>
          <a:xfrm>
            <a:off x="8065006" y="5414293"/>
            <a:ext cx="3880301" cy="579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/>
              <a:t>[</a:t>
            </a:r>
            <a:r>
              <a:rPr lang="ko-KR" altLang="en-US" sz="1300" dirty="0"/>
              <a:t>더 보기</a:t>
            </a:r>
            <a:r>
              <a:rPr lang="en-US" altLang="ko-KR" sz="1300" dirty="0"/>
              <a:t>] </a:t>
            </a:r>
            <a:r>
              <a:rPr lang="ko-KR" altLang="en-US" sz="1300" dirty="0"/>
              <a:t>버튼을 누르면 해당 메뉴페이지로 이동</a:t>
            </a:r>
            <a:endParaRPr lang="en-US" altLang="ko-KR" sz="13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5B3A7D-18FE-4F3F-9809-1277CDB3A3FE}"/>
              </a:ext>
            </a:extLst>
          </p:cNvPr>
          <p:cNvSpPr/>
          <p:nvPr/>
        </p:nvSpPr>
        <p:spPr>
          <a:xfrm>
            <a:off x="815359" y="4965635"/>
            <a:ext cx="4485247" cy="1178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/>
              <a:t>회원가입 시 입력한 지역</a:t>
            </a:r>
            <a:r>
              <a:rPr lang="en-US" altLang="ko-KR" dirty="0"/>
              <a:t>, </a:t>
            </a:r>
            <a:r>
              <a:rPr lang="ko-KR" altLang="en-US" dirty="0"/>
              <a:t>관심사</a:t>
            </a:r>
            <a:endParaRPr lang="en-US" altLang="ko-KR" dirty="0"/>
          </a:p>
          <a:p>
            <a:r>
              <a:rPr lang="en-US" altLang="ko-KR" sz="1300" dirty="0"/>
              <a:t>+ </a:t>
            </a:r>
            <a:r>
              <a:rPr lang="ko-KR" altLang="en-US" sz="1300" dirty="0"/>
              <a:t>좋아요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즐겨찾기를</a:t>
            </a:r>
            <a:r>
              <a:rPr lang="ko-KR" altLang="en-US" sz="1300" dirty="0"/>
              <a:t> 한 유저의 게시글을 기반으로</a:t>
            </a:r>
            <a:endParaRPr lang="en-US" altLang="ko-KR" sz="1300" dirty="0"/>
          </a:p>
          <a:p>
            <a:r>
              <a:rPr lang="ko-KR" altLang="en-US" sz="1300" dirty="0"/>
              <a:t>커뮤니티 게시물</a:t>
            </a:r>
            <a:r>
              <a:rPr lang="en-US" altLang="ko-KR" sz="1300" dirty="0"/>
              <a:t>(</a:t>
            </a:r>
            <a:r>
              <a:rPr lang="ko-KR" altLang="en-US" sz="1300" dirty="0"/>
              <a:t>썸네일</a:t>
            </a:r>
            <a:r>
              <a:rPr lang="en-US" altLang="ko-KR" sz="1300" dirty="0"/>
              <a:t>)</a:t>
            </a:r>
            <a:r>
              <a:rPr lang="ko-KR" altLang="en-US" sz="1300" dirty="0"/>
              <a:t>과 커뮤니티 게시글 목록을 노출</a:t>
            </a:r>
            <a:endParaRPr lang="en-US" altLang="ko-KR" sz="1300" dirty="0"/>
          </a:p>
        </p:txBody>
      </p:sp>
      <p:grpSp>
        <p:nvGrpSpPr>
          <p:cNvPr id="63" name="Double Tap">
            <a:extLst>
              <a:ext uri="{FF2B5EF4-FFF2-40B4-BE49-F238E27FC236}">
                <a16:creationId xmlns:a16="http://schemas.microsoft.com/office/drawing/2014/main" id="{186BFD68-A4F7-47E9-9E2E-7BCC37CD3017}"/>
              </a:ext>
            </a:extLst>
          </p:cNvPr>
          <p:cNvGrpSpPr>
            <a:grpSpLocks noChangeAspect="1"/>
          </p:cNvGrpSpPr>
          <p:nvPr/>
        </p:nvGrpSpPr>
        <p:grpSpPr>
          <a:xfrm>
            <a:off x="5213842" y="4188862"/>
            <a:ext cx="559403" cy="821961"/>
            <a:chOff x="2640013" y="1482726"/>
            <a:chExt cx="984250" cy="1446213"/>
          </a:xfrm>
        </p:grpSpPr>
        <p:sp>
          <p:nvSpPr>
            <p:cNvPr id="64" name="Touch Point Inner">
              <a:extLst>
                <a:ext uri="{FF2B5EF4-FFF2-40B4-BE49-F238E27FC236}">
                  <a16:creationId xmlns:a16="http://schemas.microsoft.com/office/drawing/2014/main" id="{94A08393-6C07-4D1B-BBF0-9660DF8F7A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Touch Point Outer">
              <a:extLst>
                <a:ext uri="{FF2B5EF4-FFF2-40B4-BE49-F238E27FC236}">
                  <a16:creationId xmlns:a16="http://schemas.microsoft.com/office/drawing/2014/main" id="{4491BC63-345D-4912-8E07-D62237C204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Hand">
              <a:extLst>
                <a:ext uri="{FF2B5EF4-FFF2-40B4-BE49-F238E27FC236}">
                  <a16:creationId xmlns:a16="http://schemas.microsoft.com/office/drawing/2014/main" id="{4B5DC48B-A8B7-4076-9B2A-7B93360BCB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7" name="Double Tap">
            <a:extLst>
              <a:ext uri="{FF2B5EF4-FFF2-40B4-BE49-F238E27FC236}">
                <a16:creationId xmlns:a16="http://schemas.microsoft.com/office/drawing/2014/main" id="{F8536703-DDD6-4DFC-9A3D-26092E234C23}"/>
              </a:ext>
            </a:extLst>
          </p:cNvPr>
          <p:cNvGrpSpPr>
            <a:grpSpLocks noChangeAspect="1"/>
          </p:cNvGrpSpPr>
          <p:nvPr/>
        </p:nvGrpSpPr>
        <p:grpSpPr>
          <a:xfrm>
            <a:off x="11157052" y="4645312"/>
            <a:ext cx="559403" cy="821961"/>
            <a:chOff x="2640013" y="1482726"/>
            <a:chExt cx="984250" cy="1446213"/>
          </a:xfrm>
        </p:grpSpPr>
        <p:sp>
          <p:nvSpPr>
            <p:cNvPr id="68" name="Touch Point Inner">
              <a:extLst>
                <a:ext uri="{FF2B5EF4-FFF2-40B4-BE49-F238E27FC236}">
                  <a16:creationId xmlns:a16="http://schemas.microsoft.com/office/drawing/2014/main" id="{59108D85-A95E-4142-9596-55CCAE605F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Touch Point Outer">
              <a:extLst>
                <a:ext uri="{FF2B5EF4-FFF2-40B4-BE49-F238E27FC236}">
                  <a16:creationId xmlns:a16="http://schemas.microsoft.com/office/drawing/2014/main" id="{79634087-471A-4E54-B024-1C9F4BC7C8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Hand">
              <a:extLst>
                <a:ext uri="{FF2B5EF4-FFF2-40B4-BE49-F238E27FC236}">
                  <a16:creationId xmlns:a16="http://schemas.microsoft.com/office/drawing/2014/main" id="{992B52DF-2089-4273-832F-8986F8081E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632401-48E3-4B71-8213-DCD34F075E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3" y="2358399"/>
            <a:ext cx="2277534" cy="1669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5B16C6-7B40-4A23-AC0A-D055EB3BAA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15" y="2343786"/>
            <a:ext cx="2280461" cy="169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9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E40490-BBAA-481E-A7D0-B79DCA1DDA71}"/>
              </a:ext>
            </a:extLst>
          </p:cNvPr>
          <p:cNvSpPr/>
          <p:nvPr/>
        </p:nvSpPr>
        <p:spPr>
          <a:xfrm>
            <a:off x="302425" y="1970540"/>
            <a:ext cx="11587150" cy="3329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0CFE5-41FD-480F-A675-3BA32F8D4051}"/>
              </a:ext>
            </a:extLst>
          </p:cNvPr>
          <p:cNvSpPr/>
          <p:nvPr/>
        </p:nvSpPr>
        <p:spPr>
          <a:xfrm>
            <a:off x="484082" y="2119751"/>
            <a:ext cx="11212263" cy="30762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51BC869-A7C2-478E-970B-2909EA952D00}"/>
              </a:ext>
            </a:extLst>
          </p:cNvPr>
          <p:cNvGrpSpPr/>
          <p:nvPr/>
        </p:nvGrpSpPr>
        <p:grpSpPr>
          <a:xfrm>
            <a:off x="595817" y="2280044"/>
            <a:ext cx="2423164" cy="2700823"/>
            <a:chOff x="327587" y="2402195"/>
            <a:chExt cx="1293310" cy="1143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9B018A-9C2C-4E6D-B27D-436378C8EDA3}"/>
                </a:ext>
              </a:extLst>
            </p:cNvPr>
            <p:cNvSpPr/>
            <p:nvPr/>
          </p:nvSpPr>
          <p:spPr>
            <a:xfrm>
              <a:off x="327587" y="2402195"/>
              <a:ext cx="1293310" cy="114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F7F5CDD-DCD1-4A60-A3A3-98CA24CFE1A2}"/>
                </a:ext>
              </a:extLst>
            </p:cNvPr>
            <p:cNvSpPr/>
            <p:nvPr/>
          </p:nvSpPr>
          <p:spPr>
            <a:xfrm>
              <a:off x="379698" y="2436734"/>
              <a:ext cx="1198684" cy="709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D49B55-7E15-43D6-840B-15B742718B1D}"/>
                </a:ext>
              </a:extLst>
            </p:cNvPr>
            <p:cNvSpPr/>
            <p:nvPr/>
          </p:nvSpPr>
          <p:spPr>
            <a:xfrm>
              <a:off x="376149" y="3185875"/>
              <a:ext cx="1217145" cy="320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dirty="0"/>
                <a:t>제목</a:t>
              </a:r>
              <a:endParaRPr lang="en-US" altLang="ko-KR" sz="900" dirty="0"/>
            </a:p>
            <a:p>
              <a:r>
                <a:rPr lang="ko-KR" altLang="en-US" sz="900" dirty="0"/>
                <a:t>내용</a:t>
              </a:r>
              <a:endParaRPr lang="en-US" altLang="ko-KR" sz="900" dirty="0"/>
            </a:p>
            <a:p>
              <a:r>
                <a:rPr lang="ko-KR" altLang="en-US" sz="900" dirty="0"/>
                <a:t>작성일  작성자</a:t>
              </a:r>
              <a:endParaRPr lang="en-US" altLang="ko-KR" sz="900" dirty="0"/>
            </a:p>
            <a:p>
              <a:r>
                <a:rPr lang="ko-KR" altLang="en-US" sz="900" dirty="0"/>
                <a:t>조회수 좋아요</a:t>
              </a:r>
              <a:endParaRPr lang="en-US" altLang="ko-KR" sz="9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FA37568-67C5-48D0-975D-A1EB0A5B53A4}"/>
              </a:ext>
            </a:extLst>
          </p:cNvPr>
          <p:cNvGrpSpPr/>
          <p:nvPr/>
        </p:nvGrpSpPr>
        <p:grpSpPr>
          <a:xfrm>
            <a:off x="3096983" y="2278911"/>
            <a:ext cx="2423164" cy="2701957"/>
            <a:chOff x="327587" y="2402195"/>
            <a:chExt cx="1293310" cy="1143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2EE339-9916-4B25-9ACD-46F9F62088C8}"/>
                </a:ext>
              </a:extLst>
            </p:cNvPr>
            <p:cNvSpPr/>
            <p:nvPr/>
          </p:nvSpPr>
          <p:spPr>
            <a:xfrm>
              <a:off x="327587" y="2402195"/>
              <a:ext cx="1293310" cy="114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FCCB9FC-E5AF-4A53-996A-4267B6A714A9}"/>
                </a:ext>
              </a:extLst>
            </p:cNvPr>
            <p:cNvSpPr/>
            <p:nvPr/>
          </p:nvSpPr>
          <p:spPr>
            <a:xfrm>
              <a:off x="379698" y="2436734"/>
              <a:ext cx="1198684" cy="709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0F8E55-D6D2-4017-873C-4D8C8DF7EE99}"/>
                </a:ext>
              </a:extLst>
            </p:cNvPr>
            <p:cNvSpPr/>
            <p:nvPr/>
          </p:nvSpPr>
          <p:spPr>
            <a:xfrm>
              <a:off x="376149" y="3185875"/>
              <a:ext cx="1217145" cy="320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dirty="0"/>
                <a:t>제목</a:t>
              </a:r>
              <a:endParaRPr lang="en-US" altLang="ko-KR" sz="900" dirty="0"/>
            </a:p>
            <a:p>
              <a:r>
                <a:rPr lang="ko-KR" altLang="en-US" sz="900" dirty="0"/>
                <a:t>내용</a:t>
              </a:r>
              <a:endParaRPr lang="en-US" altLang="ko-KR" sz="900" dirty="0"/>
            </a:p>
            <a:p>
              <a:r>
                <a:rPr lang="ko-KR" altLang="en-US" sz="900" dirty="0"/>
                <a:t>작성일  작성자</a:t>
              </a:r>
              <a:endParaRPr lang="en-US" altLang="ko-KR" sz="900" dirty="0"/>
            </a:p>
            <a:p>
              <a:r>
                <a:rPr lang="ko-KR" altLang="en-US" sz="900" dirty="0"/>
                <a:t>조회수 좋아요</a:t>
              </a:r>
              <a:endParaRPr lang="en-US" altLang="ko-KR" sz="900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00320-B684-4260-AF54-B444A66EB50A}"/>
              </a:ext>
            </a:extLst>
          </p:cNvPr>
          <p:cNvSpPr/>
          <p:nvPr/>
        </p:nvSpPr>
        <p:spPr>
          <a:xfrm>
            <a:off x="5652793" y="2278912"/>
            <a:ext cx="4910391" cy="2701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32B938-0E55-40FC-8872-DA4DF45222B1}"/>
              </a:ext>
            </a:extLst>
          </p:cNvPr>
          <p:cNvSpPr/>
          <p:nvPr/>
        </p:nvSpPr>
        <p:spPr>
          <a:xfrm>
            <a:off x="5990769" y="2351209"/>
            <a:ext cx="4470764" cy="2513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071FD1-F5C3-4D5C-9EB9-4512B781E74B}"/>
              </a:ext>
            </a:extLst>
          </p:cNvPr>
          <p:cNvGrpSpPr/>
          <p:nvPr/>
        </p:nvGrpSpPr>
        <p:grpSpPr>
          <a:xfrm>
            <a:off x="6119897" y="2778743"/>
            <a:ext cx="4257807" cy="355000"/>
            <a:chOff x="3380989" y="5809920"/>
            <a:chExt cx="2073046" cy="28608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F2C450-7DF1-4204-A6A1-99A973F4BF5C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0FD2C4-E10C-4442-8C9A-7EF4BBF5E4DF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모집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18C004-3B26-465A-8D8E-A44F2B10DCA8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79DECD2-22F7-4A35-8F90-B1BC8DDF7943}"/>
              </a:ext>
            </a:extLst>
          </p:cNvPr>
          <p:cNvGrpSpPr/>
          <p:nvPr/>
        </p:nvGrpSpPr>
        <p:grpSpPr>
          <a:xfrm>
            <a:off x="6123105" y="3136039"/>
            <a:ext cx="4257807" cy="355000"/>
            <a:chOff x="3380989" y="5809920"/>
            <a:chExt cx="2073046" cy="28608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9D4D41B-A21D-4617-8DC3-E0429B428976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E97606E-BB60-418F-AE97-35CC90F8AFC6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82B8D69-9EFB-48A4-A23D-1282CF4EF829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AEC37D-782D-4080-894D-B3131CA75A97}"/>
              </a:ext>
            </a:extLst>
          </p:cNvPr>
          <p:cNvGrpSpPr/>
          <p:nvPr/>
        </p:nvGrpSpPr>
        <p:grpSpPr>
          <a:xfrm>
            <a:off x="6121919" y="3486427"/>
            <a:ext cx="4257807" cy="355000"/>
            <a:chOff x="3380989" y="5809920"/>
            <a:chExt cx="2073046" cy="28608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821B998-67F5-44D6-8530-F1FCEE49DAB3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8FDB2AD-6082-4CFF-88CC-4DC09E54704E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BD319AF-AD35-43C3-8255-2D2384690FE7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0E96854-F7C9-49E3-83E5-12F58070841D}"/>
              </a:ext>
            </a:extLst>
          </p:cNvPr>
          <p:cNvGrpSpPr/>
          <p:nvPr/>
        </p:nvGrpSpPr>
        <p:grpSpPr>
          <a:xfrm>
            <a:off x="6119897" y="4149032"/>
            <a:ext cx="4257807" cy="355000"/>
            <a:chOff x="3380989" y="5809920"/>
            <a:chExt cx="2073046" cy="28608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C5A629-278D-490C-9E90-3EF439525804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618883A-CA83-440D-9397-05BBDFF93B7E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0C86587-3D1A-4BD3-BC72-2C01DED83E51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2D049D0-41E4-4308-9B68-6523C09FCF93}"/>
              </a:ext>
            </a:extLst>
          </p:cNvPr>
          <p:cNvGrpSpPr/>
          <p:nvPr/>
        </p:nvGrpSpPr>
        <p:grpSpPr>
          <a:xfrm>
            <a:off x="6119897" y="3821075"/>
            <a:ext cx="4257807" cy="355000"/>
            <a:chOff x="3380989" y="5809920"/>
            <a:chExt cx="2073046" cy="28608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E48E85-2295-4E6B-8FFC-96BC7C12C047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5D1C7E5-7389-4BCC-8383-EDC37F21DD94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모집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4D71A9F-5814-411A-935D-3ED47681E67B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EC049F2-3284-43C0-9161-6D6570C15DD7}"/>
              </a:ext>
            </a:extLst>
          </p:cNvPr>
          <p:cNvGrpSpPr/>
          <p:nvPr/>
        </p:nvGrpSpPr>
        <p:grpSpPr>
          <a:xfrm>
            <a:off x="6123105" y="2500626"/>
            <a:ext cx="4257807" cy="278352"/>
            <a:chOff x="3380989" y="5809920"/>
            <a:chExt cx="2073046" cy="28608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E0CCD13-F3EB-4D34-BCC5-4DAD3449C046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8C56E7A-5C1D-4141-94E7-0664356FCD6A}"/>
                </a:ext>
              </a:extLst>
            </p:cNvPr>
            <p:cNvSpPr/>
            <p:nvPr/>
          </p:nvSpPr>
          <p:spPr>
            <a:xfrm>
              <a:off x="3428997" y="5847361"/>
              <a:ext cx="1935483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추천 게시글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0C0C7C-83BA-4AB4-B792-3C2433863544}"/>
              </a:ext>
            </a:extLst>
          </p:cNvPr>
          <p:cNvSpPr/>
          <p:nvPr/>
        </p:nvSpPr>
        <p:spPr>
          <a:xfrm>
            <a:off x="10654013" y="2278913"/>
            <a:ext cx="949245" cy="2701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94D9B2-C516-42F1-AF59-AB2CF2EFEB7A}"/>
              </a:ext>
            </a:extLst>
          </p:cNvPr>
          <p:cNvSpPr/>
          <p:nvPr/>
        </p:nvSpPr>
        <p:spPr>
          <a:xfrm>
            <a:off x="10704240" y="4513120"/>
            <a:ext cx="848789" cy="3857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더 보기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B5E7CF-6AA7-482D-A9E4-793FE5A360D0}"/>
              </a:ext>
            </a:extLst>
          </p:cNvPr>
          <p:cNvSpPr/>
          <p:nvPr/>
        </p:nvSpPr>
        <p:spPr>
          <a:xfrm>
            <a:off x="10704240" y="2354336"/>
            <a:ext cx="848789" cy="2076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배너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영역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3C06E97-3712-4B5F-9CCE-2E2504FDA64C}"/>
              </a:ext>
            </a:extLst>
          </p:cNvPr>
          <p:cNvGrpSpPr/>
          <p:nvPr/>
        </p:nvGrpSpPr>
        <p:grpSpPr>
          <a:xfrm>
            <a:off x="6119896" y="4497252"/>
            <a:ext cx="4257807" cy="355000"/>
            <a:chOff x="3380989" y="5809920"/>
            <a:chExt cx="2073046" cy="286080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023C1E7-FBC9-411C-9F9E-1B89CDB6E548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579D444-3854-4BBF-BB3F-63C554B782A3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42E87D6-7BF8-43BA-A0D4-A88B2C3DE9B5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15CE88E-A47D-4BC4-9394-0D9B6CB171CE}"/>
              </a:ext>
            </a:extLst>
          </p:cNvPr>
          <p:cNvSpPr/>
          <p:nvPr/>
        </p:nvSpPr>
        <p:spPr>
          <a:xfrm>
            <a:off x="8141610" y="1968244"/>
            <a:ext cx="3880301" cy="579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/>
              <a:t>회원가입을 하면 게시물을 열람할 수 있다는 배너</a:t>
            </a:r>
            <a:endParaRPr lang="en-US" altLang="ko-KR" sz="1300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FF6C68F7-6BE0-42DA-B2B9-9E429E1670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75" y="594717"/>
            <a:ext cx="7656806" cy="137822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5B1FDBA-AEBC-434C-A345-E177939524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75" y="5359491"/>
            <a:ext cx="7630839" cy="1373551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5B3A7D-18FE-4F3F-9809-1277CDB3A3FE}"/>
              </a:ext>
            </a:extLst>
          </p:cNvPr>
          <p:cNvSpPr/>
          <p:nvPr/>
        </p:nvSpPr>
        <p:spPr>
          <a:xfrm>
            <a:off x="594195" y="5088770"/>
            <a:ext cx="6201831" cy="559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dirty="0"/>
              <a:t>조회수</a:t>
            </a:r>
            <a:r>
              <a:rPr lang="en-US" altLang="ko-KR" sz="1300" dirty="0"/>
              <a:t>, </a:t>
            </a:r>
            <a:r>
              <a:rPr lang="ko-KR" altLang="en-US" sz="1300" dirty="0"/>
              <a:t>평점이 높은 </a:t>
            </a:r>
            <a:r>
              <a:rPr lang="ko-KR" altLang="en-US" sz="1300" dirty="0" err="1"/>
              <a:t>게시글와</a:t>
            </a:r>
            <a:endParaRPr lang="en-US" altLang="ko-KR" sz="1300" dirty="0"/>
          </a:p>
          <a:p>
            <a:r>
              <a:rPr lang="ko-KR" altLang="en-US" sz="1300" dirty="0"/>
              <a:t>유저가 </a:t>
            </a:r>
            <a:r>
              <a:rPr lang="ko-KR" altLang="en-US" sz="1300" dirty="0" err="1"/>
              <a:t>팔로우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즐겨찾기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좋아요를</a:t>
            </a:r>
            <a:r>
              <a:rPr lang="ko-KR" altLang="en-US" sz="1300" dirty="0"/>
              <a:t> 누른 유저와 게시글을 우선 순위로 노출</a:t>
            </a:r>
            <a:endParaRPr lang="en-US" altLang="ko-KR" sz="13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38573E-EFB1-407A-BED2-4862F427CD67}"/>
              </a:ext>
            </a:extLst>
          </p:cNvPr>
          <p:cNvSpPr/>
          <p:nvPr/>
        </p:nvSpPr>
        <p:spPr>
          <a:xfrm>
            <a:off x="8160485" y="5078534"/>
            <a:ext cx="3880301" cy="579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dirty="0"/>
              <a:t>[</a:t>
            </a:r>
            <a:r>
              <a:rPr lang="ko-KR" altLang="en-US" sz="1300" dirty="0"/>
              <a:t>더 보기</a:t>
            </a:r>
            <a:r>
              <a:rPr lang="en-US" altLang="ko-KR" sz="1300" dirty="0"/>
              <a:t>] </a:t>
            </a:r>
            <a:r>
              <a:rPr lang="ko-KR" altLang="en-US" sz="1300" dirty="0"/>
              <a:t>버튼을 누르면 해당 메뉴페이지로 이동</a:t>
            </a:r>
            <a:endParaRPr lang="en-US" altLang="ko-KR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73BF02-E989-48CA-9BBD-04282CC124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9" y="2253448"/>
            <a:ext cx="2423164" cy="18780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56F855-80B8-48F5-8F9C-902C006194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19" y="2291299"/>
            <a:ext cx="2367263" cy="18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02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E40490-BBAA-481E-A7D0-B79DCA1DDA71}"/>
              </a:ext>
            </a:extLst>
          </p:cNvPr>
          <p:cNvSpPr/>
          <p:nvPr/>
        </p:nvSpPr>
        <p:spPr>
          <a:xfrm>
            <a:off x="302425" y="1970540"/>
            <a:ext cx="11587150" cy="3329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0CFE5-41FD-480F-A675-3BA32F8D4051}"/>
              </a:ext>
            </a:extLst>
          </p:cNvPr>
          <p:cNvSpPr/>
          <p:nvPr/>
        </p:nvSpPr>
        <p:spPr>
          <a:xfrm>
            <a:off x="484082" y="2119751"/>
            <a:ext cx="11212263" cy="30762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51BC869-A7C2-478E-970B-2909EA952D00}"/>
              </a:ext>
            </a:extLst>
          </p:cNvPr>
          <p:cNvGrpSpPr/>
          <p:nvPr/>
        </p:nvGrpSpPr>
        <p:grpSpPr>
          <a:xfrm>
            <a:off x="595817" y="2280044"/>
            <a:ext cx="2423164" cy="2700823"/>
            <a:chOff x="327587" y="2402195"/>
            <a:chExt cx="1293310" cy="1143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9B018A-9C2C-4E6D-B27D-436378C8EDA3}"/>
                </a:ext>
              </a:extLst>
            </p:cNvPr>
            <p:cNvSpPr/>
            <p:nvPr/>
          </p:nvSpPr>
          <p:spPr>
            <a:xfrm>
              <a:off x="327587" y="2402195"/>
              <a:ext cx="1293310" cy="114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F7F5CDD-DCD1-4A60-A3A3-98CA24CFE1A2}"/>
                </a:ext>
              </a:extLst>
            </p:cNvPr>
            <p:cNvSpPr/>
            <p:nvPr/>
          </p:nvSpPr>
          <p:spPr>
            <a:xfrm>
              <a:off x="379698" y="2436734"/>
              <a:ext cx="1198684" cy="709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D49B55-7E15-43D6-840B-15B742718B1D}"/>
                </a:ext>
              </a:extLst>
            </p:cNvPr>
            <p:cNvSpPr/>
            <p:nvPr/>
          </p:nvSpPr>
          <p:spPr>
            <a:xfrm>
              <a:off x="376149" y="3185875"/>
              <a:ext cx="1217145" cy="320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dirty="0"/>
                <a:t>제목</a:t>
              </a:r>
              <a:endParaRPr lang="en-US" altLang="ko-KR" sz="900" dirty="0"/>
            </a:p>
            <a:p>
              <a:r>
                <a:rPr lang="ko-KR" altLang="en-US" sz="900" dirty="0"/>
                <a:t>내용</a:t>
              </a:r>
              <a:endParaRPr lang="en-US" altLang="ko-KR" sz="900" dirty="0"/>
            </a:p>
            <a:p>
              <a:r>
                <a:rPr lang="ko-KR" altLang="en-US" sz="900" dirty="0"/>
                <a:t>작성일  작성자</a:t>
              </a:r>
              <a:endParaRPr lang="en-US" altLang="ko-KR" sz="900" dirty="0"/>
            </a:p>
            <a:p>
              <a:r>
                <a:rPr lang="ko-KR" altLang="en-US" sz="900" dirty="0"/>
                <a:t>조회수 좋아요</a:t>
              </a:r>
              <a:endParaRPr lang="en-US" altLang="ko-KR" sz="9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FA37568-67C5-48D0-975D-A1EB0A5B53A4}"/>
              </a:ext>
            </a:extLst>
          </p:cNvPr>
          <p:cNvGrpSpPr/>
          <p:nvPr/>
        </p:nvGrpSpPr>
        <p:grpSpPr>
          <a:xfrm>
            <a:off x="3096983" y="2278911"/>
            <a:ext cx="2423164" cy="2701957"/>
            <a:chOff x="327587" y="2402195"/>
            <a:chExt cx="1293310" cy="1143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2EE339-9916-4B25-9ACD-46F9F62088C8}"/>
                </a:ext>
              </a:extLst>
            </p:cNvPr>
            <p:cNvSpPr/>
            <p:nvPr/>
          </p:nvSpPr>
          <p:spPr>
            <a:xfrm>
              <a:off x="327587" y="2402195"/>
              <a:ext cx="1293310" cy="114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FCCB9FC-E5AF-4A53-996A-4267B6A714A9}"/>
                </a:ext>
              </a:extLst>
            </p:cNvPr>
            <p:cNvSpPr/>
            <p:nvPr/>
          </p:nvSpPr>
          <p:spPr>
            <a:xfrm>
              <a:off x="379698" y="2436734"/>
              <a:ext cx="1198684" cy="709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0F8E55-D6D2-4017-873C-4D8C8DF7EE99}"/>
                </a:ext>
              </a:extLst>
            </p:cNvPr>
            <p:cNvSpPr/>
            <p:nvPr/>
          </p:nvSpPr>
          <p:spPr>
            <a:xfrm>
              <a:off x="376149" y="3185875"/>
              <a:ext cx="1217145" cy="320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dirty="0"/>
                <a:t>제목</a:t>
              </a:r>
              <a:endParaRPr lang="en-US" altLang="ko-KR" sz="900" dirty="0"/>
            </a:p>
            <a:p>
              <a:r>
                <a:rPr lang="ko-KR" altLang="en-US" sz="900" dirty="0"/>
                <a:t>내용</a:t>
              </a:r>
              <a:endParaRPr lang="en-US" altLang="ko-KR" sz="900" dirty="0"/>
            </a:p>
            <a:p>
              <a:r>
                <a:rPr lang="ko-KR" altLang="en-US" sz="900" dirty="0"/>
                <a:t>작성일  작성자</a:t>
              </a:r>
              <a:endParaRPr lang="en-US" altLang="ko-KR" sz="900" dirty="0"/>
            </a:p>
            <a:p>
              <a:r>
                <a:rPr lang="ko-KR" altLang="en-US" sz="900" dirty="0"/>
                <a:t>조회수 좋아요</a:t>
              </a:r>
              <a:endParaRPr lang="en-US" altLang="ko-KR" sz="900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00320-B684-4260-AF54-B444A66EB50A}"/>
              </a:ext>
            </a:extLst>
          </p:cNvPr>
          <p:cNvSpPr/>
          <p:nvPr/>
        </p:nvSpPr>
        <p:spPr>
          <a:xfrm>
            <a:off x="5652793" y="2278912"/>
            <a:ext cx="4910391" cy="2701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32B938-0E55-40FC-8872-DA4DF45222B1}"/>
              </a:ext>
            </a:extLst>
          </p:cNvPr>
          <p:cNvSpPr/>
          <p:nvPr/>
        </p:nvSpPr>
        <p:spPr>
          <a:xfrm>
            <a:off x="5990769" y="2351209"/>
            <a:ext cx="4470764" cy="2513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071FD1-F5C3-4D5C-9EB9-4512B781E74B}"/>
              </a:ext>
            </a:extLst>
          </p:cNvPr>
          <p:cNvGrpSpPr/>
          <p:nvPr/>
        </p:nvGrpSpPr>
        <p:grpSpPr>
          <a:xfrm>
            <a:off x="6119897" y="2778743"/>
            <a:ext cx="4257807" cy="355000"/>
            <a:chOff x="3380989" y="5809920"/>
            <a:chExt cx="2073046" cy="28608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F2C450-7DF1-4204-A6A1-99A973F4BF5C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0FD2C4-E10C-4442-8C9A-7EF4BBF5E4DF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모집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18C004-3B26-465A-8D8E-A44F2B10DCA8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79DECD2-22F7-4A35-8F90-B1BC8DDF7943}"/>
              </a:ext>
            </a:extLst>
          </p:cNvPr>
          <p:cNvGrpSpPr/>
          <p:nvPr/>
        </p:nvGrpSpPr>
        <p:grpSpPr>
          <a:xfrm>
            <a:off x="6123105" y="3136039"/>
            <a:ext cx="4257807" cy="355000"/>
            <a:chOff x="3380989" y="5809920"/>
            <a:chExt cx="2073046" cy="28608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9D4D41B-A21D-4617-8DC3-E0429B428976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E97606E-BB60-418F-AE97-35CC90F8AFC6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82B8D69-9EFB-48A4-A23D-1282CF4EF829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AEC37D-782D-4080-894D-B3131CA75A97}"/>
              </a:ext>
            </a:extLst>
          </p:cNvPr>
          <p:cNvGrpSpPr/>
          <p:nvPr/>
        </p:nvGrpSpPr>
        <p:grpSpPr>
          <a:xfrm>
            <a:off x="6121919" y="3486427"/>
            <a:ext cx="4257807" cy="355000"/>
            <a:chOff x="3380989" y="5809920"/>
            <a:chExt cx="2073046" cy="28608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821B998-67F5-44D6-8530-F1FCEE49DAB3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8FDB2AD-6082-4CFF-88CC-4DC09E54704E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BD319AF-AD35-43C3-8255-2D2384690FE7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0E96854-F7C9-49E3-83E5-12F58070841D}"/>
              </a:ext>
            </a:extLst>
          </p:cNvPr>
          <p:cNvGrpSpPr/>
          <p:nvPr/>
        </p:nvGrpSpPr>
        <p:grpSpPr>
          <a:xfrm>
            <a:off x="6119897" y="4149032"/>
            <a:ext cx="4257807" cy="355000"/>
            <a:chOff x="3380989" y="5809920"/>
            <a:chExt cx="2073046" cy="28608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C5A629-278D-490C-9E90-3EF439525804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618883A-CA83-440D-9397-05BBDFF93B7E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0C86587-3D1A-4BD3-BC72-2C01DED83E51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2D049D0-41E4-4308-9B68-6523C09FCF93}"/>
              </a:ext>
            </a:extLst>
          </p:cNvPr>
          <p:cNvGrpSpPr/>
          <p:nvPr/>
        </p:nvGrpSpPr>
        <p:grpSpPr>
          <a:xfrm>
            <a:off x="6119897" y="3821075"/>
            <a:ext cx="4257807" cy="355000"/>
            <a:chOff x="3380989" y="5809920"/>
            <a:chExt cx="2073046" cy="28608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E48E85-2295-4E6B-8FFC-96BC7C12C047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5D1C7E5-7389-4BCC-8383-EDC37F21DD94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모집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4D71A9F-5814-411A-935D-3ED47681E67B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EC049F2-3284-43C0-9161-6D6570C15DD7}"/>
              </a:ext>
            </a:extLst>
          </p:cNvPr>
          <p:cNvGrpSpPr/>
          <p:nvPr/>
        </p:nvGrpSpPr>
        <p:grpSpPr>
          <a:xfrm>
            <a:off x="6123105" y="2500626"/>
            <a:ext cx="4257807" cy="278352"/>
            <a:chOff x="3380989" y="5809920"/>
            <a:chExt cx="2073046" cy="28608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E0CCD13-F3EB-4D34-BCC5-4DAD3449C046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8C56E7A-5C1D-4141-94E7-0664356FCD6A}"/>
                </a:ext>
              </a:extLst>
            </p:cNvPr>
            <p:cNvSpPr/>
            <p:nvPr/>
          </p:nvSpPr>
          <p:spPr>
            <a:xfrm>
              <a:off x="3428997" y="5847361"/>
              <a:ext cx="1935483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추천 게시글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0C0C7C-83BA-4AB4-B792-3C2433863544}"/>
              </a:ext>
            </a:extLst>
          </p:cNvPr>
          <p:cNvSpPr/>
          <p:nvPr/>
        </p:nvSpPr>
        <p:spPr>
          <a:xfrm>
            <a:off x="10654013" y="2278913"/>
            <a:ext cx="949245" cy="2701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94D9B2-C516-42F1-AF59-AB2CF2EFEB7A}"/>
              </a:ext>
            </a:extLst>
          </p:cNvPr>
          <p:cNvSpPr/>
          <p:nvPr/>
        </p:nvSpPr>
        <p:spPr>
          <a:xfrm>
            <a:off x="10704240" y="4513120"/>
            <a:ext cx="848789" cy="3857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더 보기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B5E7CF-6AA7-482D-A9E4-793FE5A360D0}"/>
              </a:ext>
            </a:extLst>
          </p:cNvPr>
          <p:cNvSpPr/>
          <p:nvPr/>
        </p:nvSpPr>
        <p:spPr>
          <a:xfrm>
            <a:off x="10704240" y="2354336"/>
            <a:ext cx="848789" cy="2076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배너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영역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3C06E97-3712-4B5F-9CCE-2E2504FDA64C}"/>
              </a:ext>
            </a:extLst>
          </p:cNvPr>
          <p:cNvGrpSpPr/>
          <p:nvPr/>
        </p:nvGrpSpPr>
        <p:grpSpPr>
          <a:xfrm>
            <a:off x="6119896" y="4497252"/>
            <a:ext cx="4257807" cy="355000"/>
            <a:chOff x="3380989" y="5809920"/>
            <a:chExt cx="2073046" cy="286080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023C1E7-FBC9-411C-9F9E-1B89CDB6E548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579D444-3854-4BBF-BB3F-63C554B782A3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42E87D6-7BF8-43BA-A0D4-A88B2C3DE9B5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sp>
        <p:nvSpPr>
          <p:cNvPr id="62" name="Close Icon">
            <a:extLst>
              <a:ext uri="{FF2B5EF4-FFF2-40B4-BE49-F238E27FC236}">
                <a16:creationId xmlns:a16="http://schemas.microsoft.com/office/drawing/2014/main" id="{637BE4D4-8A21-4EC4-A39B-5BF714FAA90D}"/>
              </a:ext>
            </a:extLst>
          </p:cNvPr>
          <p:cNvSpPr>
            <a:spLocks noChangeAspect="1"/>
          </p:cNvSpPr>
          <p:nvPr/>
        </p:nvSpPr>
        <p:spPr bwMode="auto">
          <a:xfrm>
            <a:off x="10329959" y="4011020"/>
            <a:ext cx="88838" cy="95299"/>
          </a:xfrm>
          <a:custGeom>
            <a:avLst/>
            <a:gdLst>
              <a:gd name="T0" fmla="*/ 10 w 55"/>
              <a:gd name="T1" fmla="*/ 0 h 59"/>
              <a:gd name="T2" fmla="*/ 0 w 55"/>
              <a:gd name="T3" fmla="*/ 11 h 59"/>
              <a:gd name="T4" fmla="*/ 18 w 55"/>
              <a:gd name="T5" fmla="*/ 30 h 59"/>
              <a:gd name="T6" fmla="*/ 0 w 55"/>
              <a:gd name="T7" fmla="*/ 48 h 59"/>
              <a:gd name="T8" fmla="*/ 10 w 55"/>
              <a:gd name="T9" fmla="*/ 59 h 59"/>
              <a:gd name="T10" fmla="*/ 28 w 55"/>
              <a:gd name="T11" fmla="*/ 40 h 59"/>
              <a:gd name="T12" fmla="*/ 45 w 55"/>
              <a:gd name="T13" fmla="*/ 59 h 59"/>
              <a:gd name="T14" fmla="*/ 55 w 55"/>
              <a:gd name="T15" fmla="*/ 48 h 59"/>
              <a:gd name="T16" fmla="*/ 37 w 55"/>
              <a:gd name="T17" fmla="*/ 30 h 59"/>
              <a:gd name="T18" fmla="*/ 55 w 55"/>
              <a:gd name="T19" fmla="*/ 11 h 59"/>
              <a:gd name="T20" fmla="*/ 45 w 55"/>
              <a:gd name="T21" fmla="*/ 0 h 59"/>
              <a:gd name="T22" fmla="*/ 28 w 55"/>
              <a:gd name="T23" fmla="*/ 19 h 59"/>
              <a:gd name="T24" fmla="*/ 10 w 55"/>
              <a:gd name="T2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59">
                <a:moveTo>
                  <a:pt x="10" y="0"/>
                </a:moveTo>
                <a:lnTo>
                  <a:pt x="0" y="11"/>
                </a:lnTo>
                <a:lnTo>
                  <a:pt x="18" y="30"/>
                </a:lnTo>
                <a:lnTo>
                  <a:pt x="0" y="48"/>
                </a:lnTo>
                <a:lnTo>
                  <a:pt x="10" y="59"/>
                </a:lnTo>
                <a:lnTo>
                  <a:pt x="28" y="40"/>
                </a:lnTo>
                <a:lnTo>
                  <a:pt x="45" y="59"/>
                </a:lnTo>
                <a:lnTo>
                  <a:pt x="55" y="48"/>
                </a:lnTo>
                <a:lnTo>
                  <a:pt x="37" y="30"/>
                </a:lnTo>
                <a:lnTo>
                  <a:pt x="55" y="11"/>
                </a:lnTo>
                <a:lnTo>
                  <a:pt x="45" y="0"/>
                </a:lnTo>
                <a:lnTo>
                  <a:pt x="28" y="19"/>
                </a:lnTo>
                <a:lnTo>
                  <a:pt x="1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1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Gr9bItFvbF13l9SXCabrPvFstZddWMn1X1wn353XV5zr1zd19U07fr1fj1Iqvb03dtvmyKaimAz7Np/vXeGp9Uy7auyq/Z6fj0Ml+2ePk3TpbZIm9W9GEatv6Nk1/8GycpPav1pCym6bTMmkbafLlqqUGTPgr+fJI1ubyhL/LLdXGZtXl69iqbFdWTddtWy7SYVsuz5Xnlf/ZZulyX5eEt3vxuVi9pxF/v5dO6ruqv9+pPrPMGA42+fcP71TKX396/6/ZKf2u+xrvzOteO42/332fO+Ha2nJV5/d06W63ymkfvvX4yz6dv89nJPFte5DP/hWG0YmAnXYrcBrAHWviyuszrupjl6aSqyvRsWbRbZz5bQjbTpvPBKD07Xq1SwuOOA+ixLZ4J8fOY4fXfxosBMnhEELeOCd/29Txb5U2aeb/TEPKr1Pt2i6CMX+dlPm3zmXwkkD2cInjhKc7TLQ/2+KxhuJ0XB17Gc/duejybpR+d0dR+lE5Vm8Tbvtf00xAjc711FsL4/UMgdzyO8Z+z59kkLxkB+e2z3kyOaRj83RaP5dFHQ7AskPEXWX1RLBXZl9lsRtO21f16/Dw/b0e9t8ZvqlXk01fFxZxa7wwOxBv753W1XjEI+S0+pu4LW5vGxS2Gx+V/7Y0r+NiOK/hUx9X7/ElFiC3ST9L7m9Dq63gHKBwiTR613Th3HWBj5SACGgjCFP18JmKGP8Z47/3BKmOmnwjOt2L/sf/Hhi6jBmyYMtp8I3H6IG9NH331awH/2aRSxFIP04gbb6RQF9yt6cMvfg3AP5u0ibsiw+Qx7TdSKAL01kQy73498N8EqTabOfWBbrJ07+mRDNi6J10o72ftBIlb2Dsd1LDJ8yDFjUO/gZqHyBdsICKfv7/pEyDNN2L9Bhxrv4ueNOym8tsg3WJAB0RB58BKg/49/tKA+BpdeOLwHgx5G90xFEtsJNeekqsZpFcU7HsS7I2F8XU6+Vkk2WAItZFo924mWhzw+5LNg/L1OvrZI1380zpv1/Uybet1Hnnvl/Q/ykuTV/CfX7wR+nlGL90M3vvzl2wKLS+rYpY+LZpV1eRbwxEjorJbG7D0d5WY9hbB3m1Bji2KkaHfGko/iMfToRyG+h7scvvBvgfQjcN9DziDAw4/4HxArMuQdTThwSxzFtK84wdsVZOfptg/bfLlLK9H4ksc1xdNmg/zWJDfqQOFJHDSrAkadYaFifNf04lJf+Ev9KEZ5XDzfFkfkBksvUXk1cXgM/H6OoFYJJXBL9+yEyiNoZ768cxtOxuOlTb1140QbtvbUOSxqa+Il33b7jwfPuZOsyF6BcYlRvNzVrBUvURWBO22vu5/OKDG3zuVFqIUTaOZZ6BLPLdPq5lnAzA8/aiJ6X44FK+Yh+KWL7K3ROl1bchdQMQaMnBNW9Vkr7PzloS9mVdXRKq78wIOPf2JrjbDDkml87bVWzM5oV7GXzTVm7p43ZJGGy/w+zof8mfwRKz3wMeRj86LZVaWt+cRij9ouOX4FQ2AVPNJtfiS9WmHF2L43tYN8HW5CNPPB20uLzXGwTVKQj8ebwptIlopFukMCNTX6HBIF0ajhffrdmNEMthv3Nl+z55Dp/5Huvgb18WGxW0U9yON/P8pjZwv1wvnurjvu+qVnMNR+JG6cJ1P2dXqfGb8oVujokw1iI3VY52OnKLpfuHpgQEs7hJfPm7WC8qhXR+FH78uFquyOC8gr9NpTov3baXsmFbnabZMP2K0Pxp3wN3twzODnZYZwfFVwaP0TGKibFJ6YXpn6HZ1Wldd4yGXacWg04ImD7Mrf93ihSuZ2vd6J8fEv9cbv0jZ4r1eEi2z+57t996z/b1O+/CNAVYxX2Glu8jK4gfgF9bpj5ucZrzOzz/7yJvxj+4e0dQ0bbac5ul5TauA7Zw04iqfgtdmfcDCch6TWWQijIZHsy++SfENnv01uoiPJ6Ke2nnRjIXx6N+otgcBntF4XF9brq+uzuplBxTpSVWVqZqqG5G6yDttBtrh0cRWKBSeu9djfu+7DpO7b+Jd4elzuQcv4Obe58q1vc+VO/XzW9mA92Lgz/OWFBsZYPwET3KEOyPlVGbXZJ5p9QOfshtAH2dldfE1mZIjudDw4PnAGYbDs9nJucFbCnhj/JNFU5BKhlN6e09iuAM8yoM3Jl/MY53kLnP+UJDbvLCNx+IXCsgPBbtNy8p4LG49SfyhoHfDgm5PNs1DEvQ0P8/WZZteZuU6krjHc1tGivikzQ9Lopqrop3O0y0extePOqbkCHcG+mjzG3gGRPn2872Bs8wzLJS36+bZwBpL9xkSrm+2lw1i8s12NKnz7O0N7TqTrproZ3vebzuCD534W/LXj+addfz/X2b9tv182LTfkrf+3zzrxnT+aOJ/Nnr54Jm/JYfdZuJn4uncYqIpLVxdSaK0vlgvaGXg9N00X2EgWx99tWzWq1VVU4LMiy/Y7xh/9LOS3Pvg0IpyXhPKdVIayaSwfzbiLJOl7aXA8ET8rh9qtOUHwV/LJd8Yf+Pxw+n37oHl6ZZd3PuALr6+Z+wHAWblY9NSj3kGuB6PDZr+Xz4579HD/3vmZuN6mHl+NDm37OEbnptwxXDo1WGDEf/i/aP52wjyz2VUH+e920/b4aZ1wm88ZdCj5i1cjTjv326Et3XC4tz/DfdxCwesTymnpH6WSXVbN/L/vZTyVMb/92l12y5uQaqfLa9eaf3DdezVnb6silkq67T51s2rZSe0fl9v3bjmdUPU8NHLrG5owZDDgYviMl/6S4o8za+wtoYVxXNEF/gE8UXWkk1Z1XlDFMXLfdCrrG55FbsTabxXpKErqEybyOKf+9Vbc3wf2vW/g+lysOAvYClswFKIWY3Caevr/ocbzKXrc/zmesUdD0oVDxutIFaf19V6hSU8D8JJtaZpIRC7+IJWU8f8yldtUTZjihRfZItg5RRNZQH5o/e314wAw2/SC/x+1uaLhrSCh9Dn9vMNIgUyeAB0FfLrG+noFPjPDe/jAdPTql2bFjSg3UP68fgzb5RCafr4k09uWL7Bc4v+8DAthXqp39n3iu/fQn/i4SXuabZ8lROnN/lrBdXeTgPjuZF25rnlmPBYNn9PDj9et/LBjS5/95He7Ps3dhu0RNeiYGiOZ/nsVT5tiZnLr4vGt7PmTf6OVBgJ3zcVh3Sf95gNPN1Qz6g7q07GLxTZj8Q0prtDCmLoeU+M8IQYCSK3ZFv/6fP/+S29Nf/ZEC3Hnk4EvXdLsu790MhqMPr/NFnv3ZKs935oZDUY/X+HrO/R1FL/62jvZxTDkBVdvMdMvOcsALNgmWYDY2BxP0XDHwJndHD6/w5r4LFz3l2b2kBcXUT/YdG3j9n/R0kcLsttIDCvVv+wyNvF6v+jxO2tRm6gr1kX/mGROILb/3eofMumt2x2XiyzsvzZCTo6pHnPef2CUiTzrBwriJNq8eXkpykWEGu4KUfkP7cgww1Nbvj6VgS8BeEGh+sC0ZvGvAHTr502wzPNOHd/8uUXNomX5u8i0zkwTCRCnlcXF3k9Zk269dGzrCgp+ddWZKyLlhbCix9oDpY5paGPGwr6pnl6TpknWgMpiRL0Ak99M/5ohP4PhxYc4jk6PB+42P+K8m66zO+l677Imya7yJ9U7wR5JO0M/l836aZDCFtEyNv3wYbTNwOzM8h4Adwh3us6W+j7ZsLzmzEn55vDvgt6aAARb+b9xtCx19/cCELAQ/j33IX3w75vCr+5AfRgD40hZo/fbxhB7uKbG4EPdgj5Ttrk6+CtyYFvGu+9W+Bt8xJfB2+Nvr9pvO/dAm8b+N8Ob+9P/ZV+/JL/B/oonOwUWQAA&lt;/Code&gt;&lt;CodeSignature&gt;bHVvIBe/xGgEx0M8oiCg4rstsOtiCOor/WgbWE0aAsY9XXZKrU5wDsRSy9qBgW9o4Q9DAo3tq+JbBpuzOw1QWslHWDrIAg3VrhxbAIv35i716zryLq+5HcFRzVBthddBBIJnQasTr/zPtKml0C4rGrLtU1s6MAA5M9DUjmExWOLnV2KOPl1DcGQxs92pfzdEHigYeexiEBshbL+tycl2fulyNg4/nrUBUhxmnUMZIRvfrXjku0QuLn25kIjAn2DsQh/DQzcAW6lwFqiwF4J5cAXxaxDu0xTyFjoLH1BagTMBUcXbFRkLs4w6RrAoZXA1hHfic2nU44voVUpaTv9jdw==&lt;/CodeSignature&gt;&lt;/SmartOptions&gt;&lt;SmartResize enabled=&quot;True&quot; minWidth=&quot;190&quot; minHeight=&quot;110&quot; /&gt;&lt;/SmartSettings&gt;">
            <a:extLst>
              <a:ext uri="{FF2B5EF4-FFF2-40B4-BE49-F238E27FC236}">
                <a16:creationId xmlns:a16="http://schemas.microsoft.com/office/drawing/2014/main" id="{C23A6803-11E4-47A6-ACE8-5B870859390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595400" y="2453328"/>
            <a:ext cx="4305867" cy="2195003"/>
            <a:chOff x="595686" y="1261242"/>
            <a:chExt cx="3222246" cy="1507358"/>
          </a:xfrm>
        </p:grpSpPr>
        <p:sp>
          <p:nvSpPr>
            <p:cNvPr id="92" name="Window Body">
              <a:extLst>
                <a:ext uri="{FF2B5EF4-FFF2-40B4-BE49-F238E27FC236}">
                  <a16:creationId xmlns:a16="http://schemas.microsoft.com/office/drawing/2014/main" id="{31DF4D8C-A8F9-41EF-8289-E18407451553}"/>
                </a:ext>
              </a:extLst>
            </p:cNvPr>
            <p:cNvSpPr/>
            <p:nvPr/>
          </p:nvSpPr>
          <p:spPr>
            <a:xfrm>
              <a:off x="595686" y="1498986"/>
              <a:ext cx="3222246" cy="1269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Text">
              <a:extLst>
                <a:ext uri="{FF2B5EF4-FFF2-40B4-BE49-F238E27FC236}">
                  <a16:creationId xmlns:a16="http://schemas.microsoft.com/office/drawing/2014/main" id="{7BB00FB5-4B30-4595-9CF9-E699920B9019}"/>
                </a:ext>
              </a:extLst>
            </p:cNvPr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서비스는 회원가입을 해야 열람 가능합니다</a:t>
              </a:r>
              <a:r>
                <a: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algn="ctr"/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[</a:t>
              </a:r>
              <a:r>
                <a:rPr lang="ko-KR" alt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더 많은 혜택과 새로운 밥 친구가 필요하다면</a:t>
              </a:r>
              <a:r>
                <a: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?]</a:t>
              </a:r>
              <a:endParaRPr lang="en-US" sz="9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Title Bar">
              <a:extLst>
                <a:ext uri="{FF2B5EF4-FFF2-40B4-BE49-F238E27FC236}">
                  <a16:creationId xmlns:a16="http://schemas.microsoft.com/office/drawing/2014/main" id="{5BE2AED0-49F8-4F85-B2F5-DFBF73B1F852}"/>
                </a:ext>
              </a:extLst>
            </p:cNvPr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알림</a:t>
              </a:r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Close Button">
              <a:extLst>
                <a:ext uri="{FF2B5EF4-FFF2-40B4-BE49-F238E27FC236}">
                  <a16:creationId xmlns:a16="http://schemas.microsoft.com/office/drawing/2014/main" id="{13A5076A-B568-44C5-A797-C95B705EA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0" name="Icons">
              <a:extLst>
                <a:ext uri="{FF2B5EF4-FFF2-40B4-BE49-F238E27FC236}">
                  <a16:creationId xmlns:a16="http://schemas.microsoft.com/office/drawing/2014/main" id="{8B0CD63C-6CEE-4D7D-8E76-3E410CE778D9}"/>
                </a:ext>
              </a:extLst>
            </p:cNvPr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115" name="Info Icon">
                <a:extLst>
                  <a:ext uri="{FF2B5EF4-FFF2-40B4-BE49-F238E27FC236}">
                    <a16:creationId xmlns:a16="http://schemas.microsoft.com/office/drawing/2014/main" id="{57CA8A35-FEC3-47BB-933F-5DEB06E11B2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0" name="Warning Icon" hidden="1">
                <a:extLst>
                  <a:ext uri="{FF2B5EF4-FFF2-40B4-BE49-F238E27FC236}">
                    <a16:creationId xmlns:a16="http://schemas.microsoft.com/office/drawing/2014/main" id="{FA7B2955-BEFC-42CF-B038-835EBF8D18C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1" name="Error Icon" hidden="1">
                <a:extLst>
                  <a:ext uri="{FF2B5EF4-FFF2-40B4-BE49-F238E27FC236}">
                    <a16:creationId xmlns:a16="http://schemas.microsoft.com/office/drawing/2014/main" id="{BED60E6A-16E3-4988-9191-2E55B682B17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Question Icon" hidden="1">
                <a:extLst>
                  <a:ext uri="{FF2B5EF4-FFF2-40B4-BE49-F238E27FC236}">
                    <a16:creationId xmlns:a16="http://schemas.microsoft.com/office/drawing/2014/main" id="{8043BC0A-3747-4A77-824E-F2576857F8A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1" name="Buttons">
              <a:extLst>
                <a:ext uri="{FF2B5EF4-FFF2-40B4-BE49-F238E27FC236}">
                  <a16:creationId xmlns:a16="http://schemas.microsoft.com/office/drawing/2014/main" id="{25508403-73CC-4893-8E77-2734ED993E4F}"/>
                </a:ext>
              </a:extLst>
            </p:cNvPr>
            <p:cNvGrpSpPr/>
            <p:nvPr/>
          </p:nvGrpSpPr>
          <p:grpSpPr>
            <a:xfrm>
              <a:off x="1538287" y="2386471"/>
              <a:ext cx="2091779" cy="240384"/>
              <a:chOff x="1538287" y="2386471"/>
              <a:chExt cx="2091779" cy="240384"/>
            </a:xfrm>
          </p:grpSpPr>
          <p:sp>
            <p:nvSpPr>
              <p:cNvPr id="112" name="Button 1">
                <a:extLst>
                  <a:ext uri="{FF2B5EF4-FFF2-40B4-BE49-F238E27FC236}">
                    <a16:creationId xmlns:a16="http://schemas.microsoft.com/office/drawing/2014/main" id="{CB57471B-9A09-4369-ACC0-0C4539050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취소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3" name="Button 2">
                <a:extLst>
                  <a:ext uri="{FF2B5EF4-FFF2-40B4-BE49-F238E27FC236}">
                    <a16:creationId xmlns:a16="http://schemas.microsoft.com/office/drawing/2014/main" id="{51B3888F-0452-4F1B-8475-E2BABCB1C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로그인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4" name="Button 3">
                <a:extLst>
                  <a:ext uri="{FF2B5EF4-FFF2-40B4-BE49-F238E27FC236}">
                    <a16:creationId xmlns:a16="http://schemas.microsoft.com/office/drawing/2014/main" id="{1C7ED4A5-02F6-48CB-A67D-EFA74E7DE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회원가입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03AA18A0-D4DA-4506-9648-94AD99FAF6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75" y="594717"/>
            <a:ext cx="7656806" cy="1378225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6111F033-8EFF-49EE-AB15-52AC9E34BA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75" y="5359491"/>
            <a:ext cx="7630839" cy="1373551"/>
          </a:xfrm>
          <a:prstGeom prst="rect">
            <a:avLst/>
          </a:prstGeom>
        </p:spPr>
      </p:pic>
      <p:grpSp>
        <p:nvGrpSpPr>
          <p:cNvPr id="78" name="Double Tap">
            <a:extLst>
              <a:ext uri="{FF2B5EF4-FFF2-40B4-BE49-F238E27FC236}">
                <a16:creationId xmlns:a16="http://schemas.microsoft.com/office/drawing/2014/main" id="{053FD713-A3DD-4F33-9CD1-FF6D3B8944E8}"/>
              </a:ext>
            </a:extLst>
          </p:cNvPr>
          <p:cNvGrpSpPr>
            <a:grpSpLocks noChangeAspect="1"/>
          </p:cNvGrpSpPr>
          <p:nvPr/>
        </p:nvGrpSpPr>
        <p:grpSpPr>
          <a:xfrm>
            <a:off x="5365968" y="4348093"/>
            <a:ext cx="559403" cy="821961"/>
            <a:chOff x="2640013" y="1482726"/>
            <a:chExt cx="984250" cy="1446213"/>
          </a:xfrm>
        </p:grpSpPr>
        <p:sp>
          <p:nvSpPr>
            <p:cNvPr id="79" name="Touch Point Inner">
              <a:extLst>
                <a:ext uri="{FF2B5EF4-FFF2-40B4-BE49-F238E27FC236}">
                  <a16:creationId xmlns:a16="http://schemas.microsoft.com/office/drawing/2014/main" id="{26D63034-E43D-4C2A-882E-8A5847F963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Touch Point Outer">
              <a:extLst>
                <a:ext uri="{FF2B5EF4-FFF2-40B4-BE49-F238E27FC236}">
                  <a16:creationId xmlns:a16="http://schemas.microsoft.com/office/drawing/2014/main" id="{F80E328F-B301-41BC-8AF1-449D8916CCD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Hand">
              <a:extLst>
                <a:ext uri="{FF2B5EF4-FFF2-40B4-BE49-F238E27FC236}">
                  <a16:creationId xmlns:a16="http://schemas.microsoft.com/office/drawing/2014/main" id="{01D382F2-49E3-4051-BF58-066904488FC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116D2CF-6DD0-4E95-975C-68DCD072DB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0" y="2351209"/>
            <a:ext cx="2244315" cy="178453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38573E-EFB1-407A-BED2-4862F427CD67}"/>
              </a:ext>
            </a:extLst>
          </p:cNvPr>
          <p:cNvSpPr/>
          <p:nvPr/>
        </p:nvSpPr>
        <p:spPr>
          <a:xfrm>
            <a:off x="2659683" y="1970540"/>
            <a:ext cx="1601687" cy="54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비회원이 클릭 시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292050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077D04-F878-4340-93EC-055F1A3C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934" y="0"/>
            <a:ext cx="4454071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971DED0-8A81-461D-AF7A-28A29164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" y="100330"/>
            <a:ext cx="1085850" cy="723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632EFF4-D332-42AC-A972-33CEFBD2C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12" y="696912"/>
            <a:ext cx="5455913" cy="47082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07C6BD-6B20-4BF3-AC2A-A22CB10CC57F}"/>
              </a:ext>
            </a:extLst>
          </p:cNvPr>
          <p:cNvSpPr/>
          <p:nvPr/>
        </p:nvSpPr>
        <p:spPr>
          <a:xfrm>
            <a:off x="3576320" y="696912"/>
            <a:ext cx="1706880" cy="54260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로그인</a:t>
            </a:r>
          </a:p>
        </p:txBody>
      </p:sp>
      <p:grpSp>
        <p:nvGrpSpPr>
          <p:cNvPr id="7" name="Double Tap">
            <a:extLst>
              <a:ext uri="{FF2B5EF4-FFF2-40B4-BE49-F238E27FC236}">
                <a16:creationId xmlns:a16="http://schemas.microsoft.com/office/drawing/2014/main" id="{9FA8B3C0-5E84-41DB-A22B-3BCB7FB4532D}"/>
              </a:ext>
            </a:extLst>
          </p:cNvPr>
          <p:cNvGrpSpPr>
            <a:grpSpLocks noChangeAspect="1"/>
          </p:cNvGrpSpPr>
          <p:nvPr/>
        </p:nvGrpSpPr>
        <p:grpSpPr>
          <a:xfrm>
            <a:off x="976766" y="459840"/>
            <a:ext cx="609673" cy="895826"/>
            <a:chOff x="2640013" y="1482726"/>
            <a:chExt cx="984250" cy="1446213"/>
          </a:xfrm>
        </p:grpSpPr>
        <p:sp>
          <p:nvSpPr>
            <p:cNvPr id="8" name="Touch Point Inner">
              <a:extLst>
                <a:ext uri="{FF2B5EF4-FFF2-40B4-BE49-F238E27FC236}">
                  <a16:creationId xmlns:a16="http://schemas.microsoft.com/office/drawing/2014/main" id="{7472023C-A50C-4BA5-95E7-A8754C19C1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Touch Point Outer">
              <a:extLst>
                <a:ext uri="{FF2B5EF4-FFF2-40B4-BE49-F238E27FC236}">
                  <a16:creationId xmlns:a16="http://schemas.microsoft.com/office/drawing/2014/main" id="{7F3BC8A8-9DFC-4DD1-9005-2E1A857D11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Hand">
              <a:extLst>
                <a:ext uri="{FF2B5EF4-FFF2-40B4-BE49-F238E27FC236}">
                  <a16:creationId xmlns:a16="http://schemas.microsoft.com/office/drawing/2014/main" id="{D6FEC309-C5C0-4CD9-B4DE-BD44D3B0B6B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" name="Double Tap">
            <a:extLst>
              <a:ext uri="{FF2B5EF4-FFF2-40B4-BE49-F238E27FC236}">
                <a16:creationId xmlns:a16="http://schemas.microsoft.com/office/drawing/2014/main" id="{597D2594-91D2-4BC2-8D39-DDE9C9F8C3F7}"/>
              </a:ext>
            </a:extLst>
          </p:cNvPr>
          <p:cNvGrpSpPr>
            <a:grpSpLocks noChangeAspect="1"/>
          </p:cNvGrpSpPr>
          <p:nvPr/>
        </p:nvGrpSpPr>
        <p:grpSpPr>
          <a:xfrm>
            <a:off x="6259966" y="3812640"/>
            <a:ext cx="609673" cy="895826"/>
            <a:chOff x="2640013" y="1482726"/>
            <a:chExt cx="984250" cy="1446213"/>
          </a:xfrm>
        </p:grpSpPr>
        <p:sp>
          <p:nvSpPr>
            <p:cNvPr id="12" name="Touch Point Inner">
              <a:extLst>
                <a:ext uri="{FF2B5EF4-FFF2-40B4-BE49-F238E27FC236}">
                  <a16:creationId xmlns:a16="http://schemas.microsoft.com/office/drawing/2014/main" id="{419E4C29-7997-4893-A7B0-3BF147B10D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ouch Point Outer">
              <a:extLst>
                <a:ext uri="{FF2B5EF4-FFF2-40B4-BE49-F238E27FC236}">
                  <a16:creationId xmlns:a16="http://schemas.microsoft.com/office/drawing/2014/main" id="{5F1BDBFD-4645-4E77-86E5-4D1F8C3299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Hand">
              <a:extLst>
                <a:ext uri="{FF2B5EF4-FFF2-40B4-BE49-F238E27FC236}">
                  <a16:creationId xmlns:a16="http://schemas.microsoft.com/office/drawing/2014/main" id="{8A61815D-EE45-4C26-91F6-F5C229563A3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155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E40490-BBAA-481E-A7D0-B79DCA1DDA71}"/>
              </a:ext>
            </a:extLst>
          </p:cNvPr>
          <p:cNvSpPr/>
          <p:nvPr/>
        </p:nvSpPr>
        <p:spPr>
          <a:xfrm>
            <a:off x="302425" y="1970540"/>
            <a:ext cx="11587150" cy="33290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0CFE5-41FD-480F-A675-3BA32F8D4051}"/>
              </a:ext>
            </a:extLst>
          </p:cNvPr>
          <p:cNvSpPr/>
          <p:nvPr/>
        </p:nvSpPr>
        <p:spPr>
          <a:xfrm>
            <a:off x="484082" y="2119751"/>
            <a:ext cx="11212263" cy="30762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51BC869-A7C2-478E-970B-2909EA952D00}"/>
              </a:ext>
            </a:extLst>
          </p:cNvPr>
          <p:cNvGrpSpPr/>
          <p:nvPr/>
        </p:nvGrpSpPr>
        <p:grpSpPr>
          <a:xfrm>
            <a:off x="595817" y="2280044"/>
            <a:ext cx="2289729" cy="2700823"/>
            <a:chOff x="327587" y="2402195"/>
            <a:chExt cx="1293310" cy="11430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09B018A-9C2C-4E6D-B27D-436378C8EDA3}"/>
                </a:ext>
              </a:extLst>
            </p:cNvPr>
            <p:cNvSpPr/>
            <p:nvPr/>
          </p:nvSpPr>
          <p:spPr>
            <a:xfrm>
              <a:off x="327587" y="2402195"/>
              <a:ext cx="1293310" cy="114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F7F5CDD-DCD1-4A60-A3A3-98CA24CFE1A2}"/>
                </a:ext>
              </a:extLst>
            </p:cNvPr>
            <p:cNvSpPr/>
            <p:nvPr/>
          </p:nvSpPr>
          <p:spPr>
            <a:xfrm>
              <a:off x="379698" y="2436734"/>
              <a:ext cx="1198684" cy="709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2D49B55-7E15-43D6-840B-15B742718B1D}"/>
                </a:ext>
              </a:extLst>
            </p:cNvPr>
            <p:cNvSpPr/>
            <p:nvPr/>
          </p:nvSpPr>
          <p:spPr>
            <a:xfrm>
              <a:off x="376149" y="3185875"/>
              <a:ext cx="1217145" cy="320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dirty="0"/>
                <a:t>제목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스테이크 썰러 가실 분</a:t>
              </a:r>
              <a:r>
                <a:rPr lang="en-US" altLang="ko-KR" sz="900" dirty="0"/>
                <a:t>?</a:t>
              </a:r>
            </a:p>
            <a:p>
              <a:r>
                <a:rPr lang="ko-KR" altLang="en-US" sz="900" dirty="0"/>
                <a:t>내용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깔끔하게 </a:t>
              </a:r>
              <a:r>
                <a:rPr lang="en-US" altLang="ko-KR" sz="900" dirty="0"/>
                <a:t>1</a:t>
              </a:r>
              <a:r>
                <a:rPr lang="ko-KR" altLang="en-US" sz="900" dirty="0"/>
                <a:t>인 </a:t>
              </a:r>
              <a:r>
                <a:rPr lang="en-US" altLang="ko-KR" sz="900" dirty="0"/>
                <a:t>1</a:t>
              </a:r>
              <a:r>
                <a:rPr lang="ko-KR" altLang="en-US" sz="900" dirty="0"/>
                <a:t>메뉴 하실 분</a:t>
              </a:r>
              <a:endParaRPr lang="en-US" altLang="ko-KR" sz="900" dirty="0"/>
            </a:p>
            <a:p>
              <a:r>
                <a:rPr lang="en-US" altLang="ko-KR" sz="900" dirty="0"/>
                <a:t>	(</a:t>
              </a:r>
              <a:r>
                <a:rPr lang="ko-KR" altLang="en-US" sz="900" dirty="0"/>
                <a:t>한입만 </a:t>
              </a:r>
              <a:r>
                <a:rPr lang="en-US" altLang="ko-KR" sz="900" dirty="0"/>
                <a:t>X)</a:t>
              </a:r>
            </a:p>
            <a:p>
              <a:r>
                <a:rPr lang="en-US" altLang="ko-KR" sz="900" dirty="0"/>
                <a:t>2022-09-21          </a:t>
              </a:r>
              <a:r>
                <a:rPr lang="ko-KR" altLang="en-US" sz="900" dirty="0"/>
                <a:t>작성자 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춘데렐라</a:t>
              </a:r>
              <a:endParaRPr lang="en-US" altLang="ko-KR" sz="900" dirty="0"/>
            </a:p>
            <a:p>
              <a:r>
                <a:rPr lang="ko-KR" altLang="en-US" sz="900" dirty="0"/>
                <a:t>조회수 </a:t>
              </a:r>
              <a:r>
                <a:rPr lang="en-US" altLang="ko-KR" sz="900" dirty="0"/>
                <a:t>: 2788458</a:t>
              </a:r>
              <a:r>
                <a:rPr lang="ko-KR" altLang="en-US" sz="900" dirty="0"/>
                <a:t>   좋아요</a:t>
              </a:r>
              <a:r>
                <a:rPr lang="en-US" altLang="ko-KR" sz="900" dirty="0"/>
                <a:t> : 784458</a:t>
              </a:r>
            </a:p>
            <a:p>
              <a:endParaRPr lang="en-US" altLang="ko-KR" sz="900" dirty="0"/>
            </a:p>
            <a:p>
              <a:endParaRPr lang="en-US" altLang="ko-KR" sz="9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FA37568-67C5-48D0-975D-A1EB0A5B53A4}"/>
              </a:ext>
            </a:extLst>
          </p:cNvPr>
          <p:cNvGrpSpPr/>
          <p:nvPr/>
        </p:nvGrpSpPr>
        <p:grpSpPr>
          <a:xfrm>
            <a:off x="3096983" y="2278911"/>
            <a:ext cx="2423164" cy="2701957"/>
            <a:chOff x="327587" y="2402195"/>
            <a:chExt cx="1293310" cy="11430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82EE339-9916-4B25-9ACD-46F9F62088C8}"/>
                </a:ext>
              </a:extLst>
            </p:cNvPr>
            <p:cNvSpPr/>
            <p:nvPr/>
          </p:nvSpPr>
          <p:spPr>
            <a:xfrm>
              <a:off x="327587" y="2402195"/>
              <a:ext cx="1293310" cy="114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FCCB9FC-E5AF-4A53-996A-4267B6A714A9}"/>
                </a:ext>
              </a:extLst>
            </p:cNvPr>
            <p:cNvSpPr/>
            <p:nvPr/>
          </p:nvSpPr>
          <p:spPr>
            <a:xfrm>
              <a:off x="379698" y="2436734"/>
              <a:ext cx="1198684" cy="709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사진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00F8E55-D6D2-4017-873C-4D8C8DF7EE99}"/>
                </a:ext>
              </a:extLst>
            </p:cNvPr>
            <p:cNvSpPr/>
            <p:nvPr/>
          </p:nvSpPr>
          <p:spPr>
            <a:xfrm>
              <a:off x="376149" y="3185875"/>
              <a:ext cx="1217145" cy="32039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ko-KR" altLang="en-US" sz="900" dirty="0"/>
                <a:t>제목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갑자기 약속이 </a:t>
              </a:r>
              <a:r>
                <a:rPr lang="ko-KR" altLang="en-US" sz="900" dirty="0" err="1"/>
                <a:t>파토나서</a:t>
              </a:r>
              <a:endParaRPr lang="en-US" altLang="ko-KR" sz="900" dirty="0"/>
            </a:p>
            <a:p>
              <a:r>
                <a:rPr lang="ko-KR" altLang="en-US" sz="900" dirty="0"/>
                <a:t>내용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막거리에 파전 하실 분</a:t>
              </a:r>
              <a:endParaRPr lang="en-US" altLang="ko-KR" sz="900" dirty="0"/>
            </a:p>
            <a:p>
              <a:r>
                <a:rPr lang="en-US" altLang="ko-KR" sz="900" dirty="0"/>
                <a:t>    </a:t>
              </a:r>
              <a:r>
                <a:rPr lang="ko-KR" altLang="en-US" sz="900" dirty="0"/>
                <a:t>더치페이 </a:t>
              </a:r>
              <a:r>
                <a:rPr lang="en-US" altLang="ko-KR" sz="900" dirty="0"/>
                <a:t>: </a:t>
              </a:r>
              <a:r>
                <a:rPr lang="ko-KR" altLang="en-US" sz="900" dirty="0"/>
                <a:t>마신 </a:t>
              </a:r>
              <a:r>
                <a:rPr lang="ko-KR" altLang="en-US" sz="900" dirty="0" err="1"/>
                <a:t>잔수로</a:t>
              </a:r>
              <a:r>
                <a:rPr lang="ko-KR" altLang="en-US" sz="900" dirty="0"/>
                <a:t> </a:t>
              </a:r>
              <a:r>
                <a:rPr lang="en-US" altLang="ko-KR" sz="900" dirty="0"/>
                <a:t>1/N)</a:t>
              </a:r>
            </a:p>
            <a:p>
              <a:r>
                <a:rPr lang="en-US" altLang="ko-KR" sz="900" dirty="0"/>
                <a:t>2022-09-21          </a:t>
              </a:r>
              <a:r>
                <a:rPr lang="ko-KR" altLang="en-US" sz="900" dirty="0"/>
                <a:t>작성자 </a:t>
              </a:r>
              <a:r>
                <a:rPr lang="en-US" altLang="ko-KR" sz="900" dirty="0"/>
                <a:t>: </a:t>
              </a:r>
              <a:r>
                <a:rPr lang="ko-KR" altLang="en-US" sz="900" dirty="0" err="1"/>
                <a:t>춘데렐라</a:t>
              </a:r>
              <a:endParaRPr lang="en-US" altLang="ko-KR" sz="900" dirty="0"/>
            </a:p>
            <a:p>
              <a:r>
                <a:rPr lang="ko-KR" altLang="en-US" sz="900" dirty="0"/>
                <a:t>조회수 </a:t>
              </a:r>
              <a:r>
                <a:rPr lang="en-US" altLang="ko-KR" sz="900" dirty="0"/>
                <a:t>: 2788458</a:t>
              </a:r>
              <a:r>
                <a:rPr lang="ko-KR" altLang="en-US" sz="900" dirty="0"/>
                <a:t>   좋아요</a:t>
              </a:r>
              <a:r>
                <a:rPr lang="en-US" altLang="ko-KR" sz="900" dirty="0"/>
                <a:t> : 784458</a:t>
              </a:r>
            </a:p>
            <a:p>
              <a:endParaRPr lang="en-US" altLang="ko-KR" sz="900" dirty="0"/>
            </a:p>
            <a:p>
              <a:endParaRPr lang="en-US" altLang="ko-KR" sz="900" dirty="0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A600320-B684-4260-AF54-B444A66EB50A}"/>
              </a:ext>
            </a:extLst>
          </p:cNvPr>
          <p:cNvSpPr/>
          <p:nvPr/>
        </p:nvSpPr>
        <p:spPr>
          <a:xfrm>
            <a:off x="5652793" y="2278912"/>
            <a:ext cx="4910391" cy="2701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32B938-0E55-40FC-8872-DA4DF45222B1}"/>
              </a:ext>
            </a:extLst>
          </p:cNvPr>
          <p:cNvSpPr/>
          <p:nvPr/>
        </p:nvSpPr>
        <p:spPr>
          <a:xfrm>
            <a:off x="5990769" y="2351209"/>
            <a:ext cx="4470764" cy="2513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6071FD1-F5C3-4D5C-9EB9-4512B781E74B}"/>
              </a:ext>
            </a:extLst>
          </p:cNvPr>
          <p:cNvGrpSpPr/>
          <p:nvPr/>
        </p:nvGrpSpPr>
        <p:grpSpPr>
          <a:xfrm>
            <a:off x="6119897" y="2778743"/>
            <a:ext cx="4257807" cy="355000"/>
            <a:chOff x="3380989" y="5809920"/>
            <a:chExt cx="2073046" cy="28608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3F2C450-7DF1-4204-A6A1-99A973F4BF5C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80FD2C4-E10C-4442-8C9A-7EF4BBF5E4DF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모집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18C004-3B26-465A-8D8E-A44F2B10DCA8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79DECD2-22F7-4A35-8F90-B1BC8DDF7943}"/>
              </a:ext>
            </a:extLst>
          </p:cNvPr>
          <p:cNvGrpSpPr/>
          <p:nvPr/>
        </p:nvGrpSpPr>
        <p:grpSpPr>
          <a:xfrm>
            <a:off x="6123105" y="3136039"/>
            <a:ext cx="4257807" cy="355000"/>
            <a:chOff x="3380989" y="5809920"/>
            <a:chExt cx="2073046" cy="28608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9D4D41B-A21D-4617-8DC3-E0429B428976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E97606E-BB60-418F-AE97-35CC90F8AFC6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82B8D69-9EFB-48A4-A23D-1282CF4EF829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AEC37D-782D-4080-894D-B3131CA75A97}"/>
              </a:ext>
            </a:extLst>
          </p:cNvPr>
          <p:cNvGrpSpPr/>
          <p:nvPr/>
        </p:nvGrpSpPr>
        <p:grpSpPr>
          <a:xfrm>
            <a:off x="6121919" y="3486427"/>
            <a:ext cx="4257807" cy="355000"/>
            <a:chOff x="3380989" y="5809920"/>
            <a:chExt cx="2073046" cy="28608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821B998-67F5-44D6-8530-F1FCEE49DAB3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8FDB2AD-6082-4CFF-88CC-4DC09E54704E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리뷰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BD319AF-AD35-43C3-8255-2D2384690FE7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0E96854-F7C9-49E3-83E5-12F58070841D}"/>
              </a:ext>
            </a:extLst>
          </p:cNvPr>
          <p:cNvGrpSpPr/>
          <p:nvPr/>
        </p:nvGrpSpPr>
        <p:grpSpPr>
          <a:xfrm>
            <a:off x="6119897" y="4149032"/>
            <a:ext cx="4257807" cy="355000"/>
            <a:chOff x="3380989" y="5809920"/>
            <a:chExt cx="2073046" cy="28608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DC5A629-278D-490C-9E90-3EF439525804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618883A-CA83-440D-9397-05BBDFF93B7E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0C86587-3D1A-4BD3-BC72-2C01DED83E51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2D049D0-41E4-4308-9B68-6523C09FCF93}"/>
              </a:ext>
            </a:extLst>
          </p:cNvPr>
          <p:cNvGrpSpPr/>
          <p:nvPr/>
        </p:nvGrpSpPr>
        <p:grpSpPr>
          <a:xfrm>
            <a:off x="6119897" y="3821075"/>
            <a:ext cx="4257807" cy="355000"/>
            <a:chOff x="3380989" y="5809920"/>
            <a:chExt cx="2073046" cy="28608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CE48E85-2295-4E6B-8FFC-96BC7C12C047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5D1C7E5-7389-4BCC-8383-EDC37F21DD94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모집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4D71A9F-5814-411A-935D-3ED47681E67B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EC049F2-3284-43C0-9161-6D6570C15DD7}"/>
              </a:ext>
            </a:extLst>
          </p:cNvPr>
          <p:cNvGrpSpPr/>
          <p:nvPr/>
        </p:nvGrpSpPr>
        <p:grpSpPr>
          <a:xfrm>
            <a:off x="6123105" y="2500626"/>
            <a:ext cx="4257807" cy="278352"/>
            <a:chOff x="3380989" y="5809920"/>
            <a:chExt cx="2073046" cy="28608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E0CCD13-F3EB-4D34-BCC5-4DAD3449C046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8C56E7A-5C1D-4141-94E7-0664356FCD6A}"/>
                </a:ext>
              </a:extLst>
            </p:cNvPr>
            <p:cNvSpPr/>
            <p:nvPr/>
          </p:nvSpPr>
          <p:spPr>
            <a:xfrm>
              <a:off x="3428997" y="5847361"/>
              <a:ext cx="1935483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추천 게시글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0C0C7C-83BA-4AB4-B792-3C2433863544}"/>
              </a:ext>
            </a:extLst>
          </p:cNvPr>
          <p:cNvSpPr/>
          <p:nvPr/>
        </p:nvSpPr>
        <p:spPr>
          <a:xfrm>
            <a:off x="10654013" y="2278913"/>
            <a:ext cx="949245" cy="2701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94D9B2-C516-42F1-AF59-AB2CF2EFEB7A}"/>
              </a:ext>
            </a:extLst>
          </p:cNvPr>
          <p:cNvSpPr/>
          <p:nvPr/>
        </p:nvSpPr>
        <p:spPr>
          <a:xfrm>
            <a:off x="10704240" y="4513120"/>
            <a:ext cx="848789" cy="3857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더 보기</a:t>
            </a:r>
            <a:r>
              <a:rPr lang="en-US" altLang="ko-KR" sz="1000" b="1" dirty="0"/>
              <a:t>&gt;</a:t>
            </a:r>
            <a:endParaRPr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B5E7CF-6AA7-482D-A9E4-793FE5A360D0}"/>
              </a:ext>
            </a:extLst>
          </p:cNvPr>
          <p:cNvSpPr/>
          <p:nvPr/>
        </p:nvSpPr>
        <p:spPr>
          <a:xfrm>
            <a:off x="10704240" y="2354336"/>
            <a:ext cx="848789" cy="207680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배너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영역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3C06E97-3712-4B5F-9CCE-2E2504FDA64C}"/>
              </a:ext>
            </a:extLst>
          </p:cNvPr>
          <p:cNvGrpSpPr/>
          <p:nvPr/>
        </p:nvGrpSpPr>
        <p:grpSpPr>
          <a:xfrm>
            <a:off x="6119896" y="4497252"/>
            <a:ext cx="4257807" cy="355000"/>
            <a:chOff x="3380989" y="5809920"/>
            <a:chExt cx="2073046" cy="286080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023C1E7-FBC9-411C-9F9E-1B89CDB6E548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579D444-3854-4BBF-BB3F-63C554B782A3}"/>
                </a:ext>
              </a:extLst>
            </p:cNvPr>
            <p:cNvSpPr/>
            <p:nvPr/>
          </p:nvSpPr>
          <p:spPr>
            <a:xfrm>
              <a:off x="3428997" y="5847361"/>
              <a:ext cx="489241" cy="2130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일상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42E87D6-7BF8-43BA-A0D4-A88B2C3DE9B5}"/>
                </a:ext>
              </a:extLst>
            </p:cNvPr>
            <p:cNvSpPr/>
            <p:nvPr/>
          </p:nvSpPr>
          <p:spPr>
            <a:xfrm>
              <a:off x="3955159" y="5847361"/>
              <a:ext cx="1409321" cy="21307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내용</a:t>
              </a:r>
            </a:p>
          </p:txBody>
        </p:sp>
      </p:grpSp>
      <p:sp>
        <p:nvSpPr>
          <p:cNvPr id="62" name="Close Icon">
            <a:extLst>
              <a:ext uri="{FF2B5EF4-FFF2-40B4-BE49-F238E27FC236}">
                <a16:creationId xmlns:a16="http://schemas.microsoft.com/office/drawing/2014/main" id="{637BE4D4-8A21-4EC4-A39B-5BF714FAA90D}"/>
              </a:ext>
            </a:extLst>
          </p:cNvPr>
          <p:cNvSpPr>
            <a:spLocks noChangeAspect="1"/>
          </p:cNvSpPr>
          <p:nvPr/>
        </p:nvSpPr>
        <p:spPr bwMode="auto">
          <a:xfrm>
            <a:off x="10329959" y="4011020"/>
            <a:ext cx="88838" cy="95299"/>
          </a:xfrm>
          <a:custGeom>
            <a:avLst/>
            <a:gdLst>
              <a:gd name="T0" fmla="*/ 10 w 55"/>
              <a:gd name="T1" fmla="*/ 0 h 59"/>
              <a:gd name="T2" fmla="*/ 0 w 55"/>
              <a:gd name="T3" fmla="*/ 11 h 59"/>
              <a:gd name="T4" fmla="*/ 18 w 55"/>
              <a:gd name="T5" fmla="*/ 30 h 59"/>
              <a:gd name="T6" fmla="*/ 0 w 55"/>
              <a:gd name="T7" fmla="*/ 48 h 59"/>
              <a:gd name="T8" fmla="*/ 10 w 55"/>
              <a:gd name="T9" fmla="*/ 59 h 59"/>
              <a:gd name="T10" fmla="*/ 28 w 55"/>
              <a:gd name="T11" fmla="*/ 40 h 59"/>
              <a:gd name="T12" fmla="*/ 45 w 55"/>
              <a:gd name="T13" fmla="*/ 59 h 59"/>
              <a:gd name="T14" fmla="*/ 55 w 55"/>
              <a:gd name="T15" fmla="*/ 48 h 59"/>
              <a:gd name="T16" fmla="*/ 37 w 55"/>
              <a:gd name="T17" fmla="*/ 30 h 59"/>
              <a:gd name="T18" fmla="*/ 55 w 55"/>
              <a:gd name="T19" fmla="*/ 11 h 59"/>
              <a:gd name="T20" fmla="*/ 45 w 55"/>
              <a:gd name="T21" fmla="*/ 0 h 59"/>
              <a:gd name="T22" fmla="*/ 28 w 55"/>
              <a:gd name="T23" fmla="*/ 19 h 59"/>
              <a:gd name="T24" fmla="*/ 10 w 55"/>
              <a:gd name="T25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59">
                <a:moveTo>
                  <a:pt x="10" y="0"/>
                </a:moveTo>
                <a:lnTo>
                  <a:pt x="0" y="11"/>
                </a:lnTo>
                <a:lnTo>
                  <a:pt x="18" y="30"/>
                </a:lnTo>
                <a:lnTo>
                  <a:pt x="0" y="48"/>
                </a:lnTo>
                <a:lnTo>
                  <a:pt x="10" y="59"/>
                </a:lnTo>
                <a:lnTo>
                  <a:pt x="28" y="40"/>
                </a:lnTo>
                <a:lnTo>
                  <a:pt x="45" y="59"/>
                </a:lnTo>
                <a:lnTo>
                  <a:pt x="55" y="48"/>
                </a:lnTo>
                <a:lnTo>
                  <a:pt x="37" y="30"/>
                </a:lnTo>
                <a:lnTo>
                  <a:pt x="55" y="11"/>
                </a:lnTo>
                <a:lnTo>
                  <a:pt x="45" y="0"/>
                </a:lnTo>
                <a:lnTo>
                  <a:pt x="28" y="19"/>
                </a:lnTo>
                <a:lnTo>
                  <a:pt x="10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2509F0-15E3-4575-B5E6-4214AB01A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75" y="594717"/>
            <a:ext cx="7656806" cy="1378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D84054-2502-4BC3-8CF2-5530A3548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75" y="5359491"/>
            <a:ext cx="7630839" cy="13735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7F0975-FB77-4907-ADA9-D35E625855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847" y="2321364"/>
            <a:ext cx="2122199" cy="16936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662C1B-28EB-452D-8E3E-0A9B1BBB01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94615" y="2351209"/>
            <a:ext cx="2280460" cy="1722900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6E38573E-EFB1-407A-BED2-4862F427CD67}"/>
              </a:ext>
            </a:extLst>
          </p:cNvPr>
          <p:cNvSpPr/>
          <p:nvPr/>
        </p:nvSpPr>
        <p:spPr>
          <a:xfrm>
            <a:off x="4789843" y="2051212"/>
            <a:ext cx="3356632" cy="54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/>
              <a:t>회원이 클릭 시 해당 게시물로 이동</a:t>
            </a:r>
            <a:endParaRPr lang="en-US" altLang="ko-KR" sz="13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4876ECE-B22A-4B61-A6EA-C1D4C1D0D251}"/>
              </a:ext>
            </a:extLst>
          </p:cNvPr>
          <p:cNvSpPr/>
          <p:nvPr/>
        </p:nvSpPr>
        <p:spPr>
          <a:xfrm>
            <a:off x="7273573" y="4793351"/>
            <a:ext cx="4088446" cy="540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/>
              <a:t>더보기</a:t>
            </a:r>
            <a:r>
              <a:rPr lang="en-US" altLang="ko-KR" sz="1300" dirty="0"/>
              <a:t>&gt; </a:t>
            </a:r>
            <a:r>
              <a:rPr lang="ko-KR" altLang="en-US" sz="1300" dirty="0"/>
              <a:t>클릭 시 해당 커뮤니티 목록으로 이동</a:t>
            </a:r>
            <a:endParaRPr lang="en-US" altLang="ko-KR" sz="1300" dirty="0"/>
          </a:p>
        </p:txBody>
      </p:sp>
      <p:grpSp>
        <p:nvGrpSpPr>
          <p:cNvPr id="75" name="Double Tap">
            <a:extLst>
              <a:ext uri="{FF2B5EF4-FFF2-40B4-BE49-F238E27FC236}">
                <a16:creationId xmlns:a16="http://schemas.microsoft.com/office/drawing/2014/main" id="{2C4FFABF-9381-4B0B-97E3-0C21432D8E75}"/>
              </a:ext>
            </a:extLst>
          </p:cNvPr>
          <p:cNvGrpSpPr>
            <a:grpSpLocks noChangeAspect="1"/>
          </p:cNvGrpSpPr>
          <p:nvPr/>
        </p:nvGrpSpPr>
        <p:grpSpPr>
          <a:xfrm>
            <a:off x="10663555" y="4956334"/>
            <a:ext cx="984250" cy="1446213"/>
            <a:chOff x="2640013" y="1482726"/>
            <a:chExt cx="984250" cy="1446213"/>
          </a:xfrm>
        </p:grpSpPr>
        <p:sp>
          <p:nvSpPr>
            <p:cNvPr id="76" name="Touch Point Inner">
              <a:extLst>
                <a:ext uri="{FF2B5EF4-FFF2-40B4-BE49-F238E27FC236}">
                  <a16:creationId xmlns:a16="http://schemas.microsoft.com/office/drawing/2014/main" id="{A85C028C-B344-4D57-BAE8-38F3779FFF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Touch Point Outer">
              <a:extLst>
                <a:ext uri="{FF2B5EF4-FFF2-40B4-BE49-F238E27FC236}">
                  <a16:creationId xmlns:a16="http://schemas.microsoft.com/office/drawing/2014/main" id="{137D1163-1CF9-44AF-A331-C95957CEE2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Hand">
              <a:extLst>
                <a:ext uri="{FF2B5EF4-FFF2-40B4-BE49-F238E27FC236}">
                  <a16:creationId xmlns:a16="http://schemas.microsoft.com/office/drawing/2014/main" id="{8E9F12B7-6CFA-4E63-AC6C-71585B2F141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9" name="Double Tap">
            <a:extLst>
              <a:ext uri="{FF2B5EF4-FFF2-40B4-BE49-F238E27FC236}">
                <a16:creationId xmlns:a16="http://schemas.microsoft.com/office/drawing/2014/main" id="{ADEEEC79-E83C-4F65-9EC9-5B2877515EF9}"/>
              </a:ext>
            </a:extLst>
          </p:cNvPr>
          <p:cNvGrpSpPr>
            <a:grpSpLocks noChangeAspect="1"/>
          </p:cNvGrpSpPr>
          <p:nvPr/>
        </p:nvGrpSpPr>
        <p:grpSpPr>
          <a:xfrm>
            <a:off x="4305783" y="3271007"/>
            <a:ext cx="984250" cy="1446213"/>
            <a:chOff x="2640013" y="1482726"/>
            <a:chExt cx="984250" cy="1446213"/>
          </a:xfrm>
        </p:grpSpPr>
        <p:sp>
          <p:nvSpPr>
            <p:cNvPr id="80" name="Touch Point Inner">
              <a:extLst>
                <a:ext uri="{FF2B5EF4-FFF2-40B4-BE49-F238E27FC236}">
                  <a16:creationId xmlns:a16="http://schemas.microsoft.com/office/drawing/2014/main" id="{879EFC75-3E5E-4AD0-BFF6-AADAF3540B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Touch Point Outer">
              <a:extLst>
                <a:ext uri="{FF2B5EF4-FFF2-40B4-BE49-F238E27FC236}">
                  <a16:creationId xmlns:a16="http://schemas.microsoft.com/office/drawing/2014/main" id="{62DB1615-2668-49B2-9049-18E8736771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Hand">
              <a:extLst>
                <a:ext uri="{FF2B5EF4-FFF2-40B4-BE49-F238E27FC236}">
                  <a16:creationId xmlns:a16="http://schemas.microsoft.com/office/drawing/2014/main" id="{B8829D93-E0FC-41BC-B068-F04C1EC4370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24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6771046-39B9-4375-86D1-55979DFB6103}"/>
              </a:ext>
            </a:extLst>
          </p:cNvPr>
          <p:cNvSpPr/>
          <p:nvPr/>
        </p:nvSpPr>
        <p:spPr>
          <a:xfrm>
            <a:off x="278312" y="674469"/>
            <a:ext cx="11587150" cy="3862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커뮤니티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E40490-BBAA-481E-A7D0-B79DCA1DDA71}"/>
              </a:ext>
            </a:extLst>
          </p:cNvPr>
          <p:cNvSpPr/>
          <p:nvPr/>
        </p:nvSpPr>
        <p:spPr>
          <a:xfrm>
            <a:off x="302425" y="1171440"/>
            <a:ext cx="11587150" cy="54415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0CFE5-41FD-480F-A675-3BA32F8D4051}"/>
              </a:ext>
            </a:extLst>
          </p:cNvPr>
          <p:cNvSpPr/>
          <p:nvPr/>
        </p:nvSpPr>
        <p:spPr>
          <a:xfrm>
            <a:off x="484082" y="1324800"/>
            <a:ext cx="2367117" cy="51335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C56917-6A12-40DF-9996-577BACA90795}"/>
              </a:ext>
            </a:extLst>
          </p:cNvPr>
          <p:cNvSpPr/>
          <p:nvPr/>
        </p:nvSpPr>
        <p:spPr>
          <a:xfrm>
            <a:off x="2944799" y="1324801"/>
            <a:ext cx="8763117" cy="51335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B5774C-E1B2-44E7-9DDC-AF135B3FE6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8627" y="1839956"/>
            <a:ext cx="7981950" cy="304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8019EC-9A97-477B-ACFB-9173B92E9D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1102" y="1389777"/>
            <a:ext cx="3419475" cy="457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29F23A-9F19-44B8-9A94-919C994BCE07}"/>
              </a:ext>
            </a:extLst>
          </p:cNvPr>
          <p:cNvSpPr/>
          <p:nvPr/>
        </p:nvSpPr>
        <p:spPr>
          <a:xfrm>
            <a:off x="3458627" y="2304001"/>
            <a:ext cx="587773" cy="208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공지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5ADF16-28BB-4A3C-B09B-929A0A77C816}"/>
              </a:ext>
            </a:extLst>
          </p:cNvPr>
          <p:cNvSpPr/>
          <p:nvPr/>
        </p:nvSpPr>
        <p:spPr>
          <a:xfrm>
            <a:off x="3458627" y="2655455"/>
            <a:ext cx="587773" cy="208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공지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97C50C-8127-4763-8791-B37D619E6979}"/>
              </a:ext>
            </a:extLst>
          </p:cNvPr>
          <p:cNvSpPr/>
          <p:nvPr/>
        </p:nvSpPr>
        <p:spPr>
          <a:xfrm>
            <a:off x="4140000" y="2304001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이용가이드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D123A10-E365-4D34-9894-7D166FD66013}"/>
              </a:ext>
            </a:extLst>
          </p:cNvPr>
          <p:cNvSpPr/>
          <p:nvPr/>
        </p:nvSpPr>
        <p:spPr>
          <a:xfrm>
            <a:off x="4140000" y="2694199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이달의 이벤트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5D661A0C-1DBC-4898-B372-91BBD0735F40}"/>
              </a:ext>
            </a:extLst>
          </p:cNvPr>
          <p:cNvSpPr/>
          <p:nvPr/>
        </p:nvSpPr>
        <p:spPr>
          <a:xfrm>
            <a:off x="3458627" y="3024921"/>
            <a:ext cx="587773" cy="208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공지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3A35C3D-0E59-487D-A84D-6031D89BB2F5}"/>
              </a:ext>
            </a:extLst>
          </p:cNvPr>
          <p:cNvSpPr/>
          <p:nvPr/>
        </p:nvSpPr>
        <p:spPr>
          <a:xfrm>
            <a:off x="4140000" y="3063665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공지사항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C518D90-38CC-4DC3-AC05-4072B018731B}"/>
              </a:ext>
            </a:extLst>
          </p:cNvPr>
          <p:cNvSpPr/>
          <p:nvPr/>
        </p:nvSpPr>
        <p:spPr>
          <a:xfrm>
            <a:off x="8145602" y="2288350"/>
            <a:ext cx="1545205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[</a:t>
            </a:r>
            <a:r>
              <a:rPr lang="ko-KR" altLang="en-US" sz="1050" dirty="0"/>
              <a:t>관리자</a:t>
            </a:r>
            <a:r>
              <a:rPr lang="en-US" altLang="ko-KR" sz="1050" dirty="0"/>
              <a:t>]</a:t>
            </a:r>
            <a:r>
              <a:rPr lang="ko-KR" altLang="en-US" sz="1050" dirty="0" err="1"/>
              <a:t>안젤리나졸려</a:t>
            </a:r>
            <a:endParaRPr lang="ko-KR" altLang="en-US" sz="105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4836693-BB04-4E25-8930-233142A55646}"/>
              </a:ext>
            </a:extLst>
          </p:cNvPr>
          <p:cNvSpPr/>
          <p:nvPr/>
        </p:nvSpPr>
        <p:spPr>
          <a:xfrm>
            <a:off x="8133809" y="2657816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[</a:t>
            </a:r>
            <a:r>
              <a:rPr lang="ko-KR" altLang="en-US" sz="1050" dirty="0"/>
              <a:t>관리자</a:t>
            </a:r>
            <a:r>
              <a:rPr lang="en-US" altLang="ko-KR" sz="1050" dirty="0"/>
              <a:t>]</a:t>
            </a:r>
            <a:r>
              <a:rPr lang="ko-KR" altLang="en-US" sz="1050" dirty="0" err="1"/>
              <a:t>흥부가귀가막혀</a:t>
            </a:r>
            <a:endParaRPr lang="ko-KR" altLang="en-US" sz="105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87A2E44-AD67-42EC-966A-22E3642A2B63}"/>
              </a:ext>
            </a:extLst>
          </p:cNvPr>
          <p:cNvSpPr/>
          <p:nvPr/>
        </p:nvSpPr>
        <p:spPr>
          <a:xfrm>
            <a:off x="8060308" y="3048918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[</a:t>
            </a:r>
            <a:r>
              <a:rPr lang="ko-KR" altLang="en-US" sz="1050" dirty="0"/>
              <a:t>관리자</a:t>
            </a:r>
            <a:r>
              <a:rPr lang="en-US" altLang="ko-KR" sz="1050" dirty="0"/>
              <a:t>]</a:t>
            </a:r>
            <a:r>
              <a:rPr lang="ko-KR" altLang="en-US" sz="1050" dirty="0" err="1"/>
              <a:t>으라차차소스</a:t>
            </a:r>
            <a:endParaRPr lang="ko-KR" altLang="en-US" sz="105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A59F003-1346-4C13-8808-1F4E6EF341EE}"/>
              </a:ext>
            </a:extLst>
          </p:cNvPr>
          <p:cNvSpPr/>
          <p:nvPr/>
        </p:nvSpPr>
        <p:spPr>
          <a:xfrm>
            <a:off x="9618314" y="2255499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2022-09-21</a:t>
            </a:r>
            <a:endParaRPr lang="ko-KR" altLang="en-US" sz="105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49870EF-D403-4ED4-8E6D-DE68F390B3CC}"/>
              </a:ext>
            </a:extLst>
          </p:cNvPr>
          <p:cNvSpPr/>
          <p:nvPr/>
        </p:nvSpPr>
        <p:spPr>
          <a:xfrm>
            <a:off x="9703606" y="2649549"/>
            <a:ext cx="1545206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2022-09-22</a:t>
            </a:r>
            <a:endParaRPr lang="ko-KR" altLang="en-US" sz="105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B724E75-BE9E-43D8-8AFB-82744EDAD2E9}"/>
              </a:ext>
            </a:extLst>
          </p:cNvPr>
          <p:cNvSpPr/>
          <p:nvPr/>
        </p:nvSpPr>
        <p:spPr>
          <a:xfrm>
            <a:off x="9703606" y="3024921"/>
            <a:ext cx="1545206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2022-09-23</a:t>
            </a:r>
            <a:endParaRPr lang="ko-KR" altLang="en-US" sz="105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EF551BB-874B-455A-8744-7E6860FF0BC7}"/>
              </a:ext>
            </a:extLst>
          </p:cNvPr>
          <p:cNvSpPr/>
          <p:nvPr/>
        </p:nvSpPr>
        <p:spPr>
          <a:xfrm>
            <a:off x="10897543" y="2229268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2971</a:t>
            </a:r>
            <a:endParaRPr lang="ko-KR" altLang="en-US" sz="105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8C18B85-DBB8-4D2C-A5EB-BF6081D203A7}"/>
              </a:ext>
            </a:extLst>
          </p:cNvPr>
          <p:cNvSpPr/>
          <p:nvPr/>
        </p:nvSpPr>
        <p:spPr>
          <a:xfrm>
            <a:off x="10890591" y="2611559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99999</a:t>
            </a:r>
            <a:endParaRPr lang="ko-KR" altLang="en-US" sz="105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7D3215A-35A4-4D23-A545-EE9FF5351291}"/>
              </a:ext>
            </a:extLst>
          </p:cNvPr>
          <p:cNvSpPr/>
          <p:nvPr/>
        </p:nvSpPr>
        <p:spPr>
          <a:xfrm>
            <a:off x="10914603" y="2987514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13</a:t>
            </a:r>
            <a:endParaRPr lang="ko-KR" altLang="en-US" sz="105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93F7979-5717-4835-981E-3DBA6A771BA0}"/>
              </a:ext>
            </a:extLst>
          </p:cNvPr>
          <p:cNvSpPr/>
          <p:nvPr/>
        </p:nvSpPr>
        <p:spPr>
          <a:xfrm>
            <a:off x="3458627" y="3408199"/>
            <a:ext cx="587773" cy="20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밥파티</a:t>
            </a:r>
            <a:endParaRPr lang="ko-KR" altLang="en-US" sz="1050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9703920-D336-4BF9-86D6-D7B46886E037}"/>
              </a:ext>
            </a:extLst>
          </p:cNvPr>
          <p:cNvSpPr/>
          <p:nvPr/>
        </p:nvSpPr>
        <p:spPr>
          <a:xfrm>
            <a:off x="4140000" y="3446943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금문도 </a:t>
            </a:r>
            <a:r>
              <a:rPr lang="ko-KR" altLang="en-US" sz="1050" dirty="0" err="1"/>
              <a:t>가실분</a:t>
            </a:r>
            <a:r>
              <a:rPr lang="en-US" altLang="ko-KR" sz="1050" dirty="0"/>
              <a:t>?</a:t>
            </a:r>
            <a:endParaRPr lang="ko-KR" altLang="en-US" sz="105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5D664A8-4C0F-4CB6-B165-739ABDAFF2A4}"/>
              </a:ext>
            </a:extLst>
          </p:cNvPr>
          <p:cNvSpPr/>
          <p:nvPr/>
        </p:nvSpPr>
        <p:spPr>
          <a:xfrm>
            <a:off x="8060308" y="3432196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홍삼캔디삼주압수</a:t>
            </a:r>
            <a:endParaRPr lang="ko-KR" altLang="en-US" sz="105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6C0AA5-77BD-43C7-B2FF-1F63003C28B5}"/>
              </a:ext>
            </a:extLst>
          </p:cNvPr>
          <p:cNvSpPr/>
          <p:nvPr/>
        </p:nvSpPr>
        <p:spPr>
          <a:xfrm>
            <a:off x="9703606" y="3408199"/>
            <a:ext cx="1545206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2022-09-23</a:t>
            </a:r>
            <a:endParaRPr lang="ko-KR" altLang="en-US" sz="105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48BA878-FDC2-4587-B0DB-A78C7DB93DA1}"/>
              </a:ext>
            </a:extLst>
          </p:cNvPr>
          <p:cNvSpPr/>
          <p:nvPr/>
        </p:nvSpPr>
        <p:spPr>
          <a:xfrm>
            <a:off x="10914603" y="3398500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98</a:t>
            </a:r>
            <a:endParaRPr lang="ko-KR" altLang="en-US" sz="105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1599160-2410-49A4-9D15-C81DA7CF168C}"/>
              </a:ext>
            </a:extLst>
          </p:cNvPr>
          <p:cNvSpPr/>
          <p:nvPr/>
        </p:nvSpPr>
        <p:spPr>
          <a:xfrm>
            <a:off x="3458627" y="3798943"/>
            <a:ext cx="587773" cy="208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일상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B420B42-BA49-47B7-ADF7-BED2A483D289}"/>
              </a:ext>
            </a:extLst>
          </p:cNvPr>
          <p:cNvSpPr/>
          <p:nvPr/>
        </p:nvSpPr>
        <p:spPr>
          <a:xfrm>
            <a:off x="4140000" y="3837687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회사 상사가 자꾸 밥 </a:t>
            </a:r>
            <a:r>
              <a:rPr lang="ko-KR" altLang="en-US" sz="1050" dirty="0" err="1"/>
              <a:t>먹자는데</a:t>
            </a:r>
            <a:endParaRPr lang="ko-KR" altLang="en-US" sz="1050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13C35BC-F813-4D8D-8FD1-DE4E7E5BC322}"/>
              </a:ext>
            </a:extLst>
          </p:cNvPr>
          <p:cNvSpPr/>
          <p:nvPr/>
        </p:nvSpPr>
        <p:spPr>
          <a:xfrm>
            <a:off x="8060308" y="3822940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나의아저씨</a:t>
            </a:r>
            <a:endParaRPr lang="ko-KR" altLang="en-US" sz="105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04B98E4-F4C1-4AA8-B616-D7A045FC1197}"/>
              </a:ext>
            </a:extLst>
          </p:cNvPr>
          <p:cNvSpPr/>
          <p:nvPr/>
        </p:nvSpPr>
        <p:spPr>
          <a:xfrm>
            <a:off x="9703606" y="3798943"/>
            <a:ext cx="1545206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2022-09-23</a:t>
            </a:r>
            <a:endParaRPr lang="ko-KR" altLang="en-US" sz="105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D53AF1E-8BC0-40CC-89AB-2DA794CBB8DD}"/>
              </a:ext>
            </a:extLst>
          </p:cNvPr>
          <p:cNvSpPr/>
          <p:nvPr/>
        </p:nvSpPr>
        <p:spPr>
          <a:xfrm>
            <a:off x="10914603" y="3789244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7844</a:t>
            </a:r>
            <a:endParaRPr lang="ko-KR" altLang="en-US" sz="105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987A82C-D0F9-43F3-B6A0-77CADDD0D61C}"/>
              </a:ext>
            </a:extLst>
          </p:cNvPr>
          <p:cNvSpPr/>
          <p:nvPr/>
        </p:nvSpPr>
        <p:spPr>
          <a:xfrm>
            <a:off x="3458627" y="4143478"/>
            <a:ext cx="587773" cy="2088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정보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B389E6F-3409-4E24-975C-EFB42607A981}"/>
              </a:ext>
            </a:extLst>
          </p:cNvPr>
          <p:cNvSpPr/>
          <p:nvPr/>
        </p:nvSpPr>
        <p:spPr>
          <a:xfrm>
            <a:off x="4140000" y="4182222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햄식이</a:t>
            </a:r>
            <a:r>
              <a:rPr lang="ko-KR" altLang="en-US" sz="1050" dirty="0"/>
              <a:t> </a:t>
            </a:r>
            <a:r>
              <a:rPr lang="ko-KR" altLang="en-US" sz="1050" dirty="0" err="1"/>
              <a:t>두마리</a:t>
            </a:r>
            <a:r>
              <a:rPr lang="ko-KR" altLang="en-US" sz="1050" dirty="0"/>
              <a:t> 치킨 할인 소식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144FA1B-8F78-416D-A348-4A3647768899}"/>
              </a:ext>
            </a:extLst>
          </p:cNvPr>
          <p:cNvSpPr/>
          <p:nvPr/>
        </p:nvSpPr>
        <p:spPr>
          <a:xfrm>
            <a:off x="8060308" y="4167475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토르</a:t>
            </a:r>
            <a:r>
              <a:rPr lang="en-US" altLang="ko-KR" sz="1050" dirty="0"/>
              <a:t>3</a:t>
            </a:r>
            <a:r>
              <a:rPr lang="ko-KR" altLang="en-US" sz="1050" dirty="0"/>
              <a:t>치킨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E3235B8-7329-40ED-BD81-C2C1CCF1CF9C}"/>
              </a:ext>
            </a:extLst>
          </p:cNvPr>
          <p:cNvSpPr/>
          <p:nvPr/>
        </p:nvSpPr>
        <p:spPr>
          <a:xfrm>
            <a:off x="9703606" y="4143478"/>
            <a:ext cx="1545206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2022-09-23</a:t>
            </a:r>
            <a:endParaRPr lang="ko-KR" altLang="en-US" sz="1050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377B54E-8573-45B5-BCC0-CF485EF6E81F}"/>
              </a:ext>
            </a:extLst>
          </p:cNvPr>
          <p:cNvSpPr/>
          <p:nvPr/>
        </p:nvSpPr>
        <p:spPr>
          <a:xfrm>
            <a:off x="10914603" y="4133779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23741</a:t>
            </a:r>
            <a:endParaRPr lang="ko-KR" altLang="en-US" sz="1050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EF71A85-BF6A-488B-9DC0-A1ADEC51A8A8}"/>
              </a:ext>
            </a:extLst>
          </p:cNvPr>
          <p:cNvSpPr/>
          <p:nvPr/>
        </p:nvSpPr>
        <p:spPr>
          <a:xfrm>
            <a:off x="3458627" y="4483228"/>
            <a:ext cx="587773" cy="208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밥피티</a:t>
            </a:r>
            <a:endParaRPr lang="ko-KR" altLang="en-US" sz="1050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B6CE2645-EFBF-4F91-BC2A-D552C587FC51}"/>
              </a:ext>
            </a:extLst>
          </p:cNvPr>
          <p:cNvSpPr/>
          <p:nvPr/>
        </p:nvSpPr>
        <p:spPr>
          <a:xfrm>
            <a:off x="4140000" y="4521972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풀반찬</a:t>
            </a:r>
            <a:r>
              <a:rPr lang="ko-KR" altLang="en-US" sz="1050" dirty="0"/>
              <a:t> </a:t>
            </a:r>
            <a:r>
              <a:rPr lang="ko-KR" altLang="en-US" sz="1050" dirty="0" err="1"/>
              <a:t>한그릇</a:t>
            </a:r>
            <a:r>
              <a:rPr lang="ko-KR" altLang="en-US" sz="1050" dirty="0"/>
              <a:t> 하러 </a:t>
            </a:r>
            <a:r>
              <a:rPr lang="ko-KR" altLang="en-US" sz="1050" dirty="0" err="1"/>
              <a:t>가실분</a:t>
            </a:r>
            <a:endParaRPr lang="ko-KR" altLang="en-US" sz="1050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80194CF1-8717-4C5A-979F-388E8565668F}"/>
              </a:ext>
            </a:extLst>
          </p:cNvPr>
          <p:cNvSpPr/>
          <p:nvPr/>
        </p:nvSpPr>
        <p:spPr>
          <a:xfrm>
            <a:off x="8060308" y="4507225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아프리카청춘이다</a:t>
            </a:r>
            <a:endParaRPr lang="ko-KR" altLang="en-US" sz="1050" dirty="0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CF28AA6-D554-4AD3-B1A6-AD7846418E58}"/>
              </a:ext>
            </a:extLst>
          </p:cNvPr>
          <p:cNvSpPr/>
          <p:nvPr/>
        </p:nvSpPr>
        <p:spPr>
          <a:xfrm>
            <a:off x="9703606" y="4483228"/>
            <a:ext cx="1545206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2022-09-22</a:t>
            </a:r>
            <a:endParaRPr lang="ko-KR" altLang="en-US" sz="1050" dirty="0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DC1E4BE-B029-4BE4-87DF-C9E5EE5F2EEF}"/>
              </a:ext>
            </a:extLst>
          </p:cNvPr>
          <p:cNvSpPr/>
          <p:nvPr/>
        </p:nvSpPr>
        <p:spPr>
          <a:xfrm>
            <a:off x="10914603" y="4473529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1</a:t>
            </a:r>
            <a:endParaRPr lang="ko-KR" altLang="en-US" sz="105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EE6F4F5-6F43-4EF5-95DE-CF440546DE75}"/>
              </a:ext>
            </a:extLst>
          </p:cNvPr>
          <p:cNvSpPr/>
          <p:nvPr/>
        </p:nvSpPr>
        <p:spPr>
          <a:xfrm>
            <a:off x="3458627" y="4788518"/>
            <a:ext cx="587773" cy="208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일상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3658F9E-3F07-4342-B444-D7917F55EAFF}"/>
              </a:ext>
            </a:extLst>
          </p:cNvPr>
          <p:cNvSpPr/>
          <p:nvPr/>
        </p:nvSpPr>
        <p:spPr>
          <a:xfrm>
            <a:off x="4140000" y="4827262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혹시 밥 먹고 스터디 하실 분 있나요</a:t>
            </a:r>
            <a:r>
              <a:rPr lang="en-US" altLang="ko-KR" sz="1050" dirty="0"/>
              <a:t>?(</a:t>
            </a:r>
            <a:r>
              <a:rPr lang="ko-KR" altLang="en-US" sz="1050" dirty="0" err="1"/>
              <a:t>취업스터디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BCB9FB6-0CE9-4321-9065-F893EE59AD27}"/>
              </a:ext>
            </a:extLst>
          </p:cNvPr>
          <p:cNvSpPr/>
          <p:nvPr/>
        </p:nvSpPr>
        <p:spPr>
          <a:xfrm>
            <a:off x="8060308" y="4812515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 err="1"/>
              <a:t>수리남아귀</a:t>
            </a:r>
            <a:endParaRPr lang="ko-KR" altLang="en-US" sz="105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97A12C4-36C4-496A-A7B0-644E22252561}"/>
              </a:ext>
            </a:extLst>
          </p:cNvPr>
          <p:cNvSpPr/>
          <p:nvPr/>
        </p:nvSpPr>
        <p:spPr>
          <a:xfrm>
            <a:off x="9703606" y="4788518"/>
            <a:ext cx="1545206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2022-09-22</a:t>
            </a:r>
            <a:endParaRPr lang="ko-KR" altLang="en-US" sz="1050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E7160AA-1363-4EA2-B28E-2C53354C308E}"/>
              </a:ext>
            </a:extLst>
          </p:cNvPr>
          <p:cNvSpPr/>
          <p:nvPr/>
        </p:nvSpPr>
        <p:spPr>
          <a:xfrm>
            <a:off x="10914603" y="4778819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23</a:t>
            </a:r>
            <a:endParaRPr lang="ko-KR" altLang="en-US" sz="105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96A84-D697-4B83-AC76-C1E467E028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58623" y="1726750"/>
            <a:ext cx="1152525" cy="352425"/>
          </a:xfrm>
          <a:prstGeom prst="rect">
            <a:avLst/>
          </a:prstGeom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8AD66DCD-1434-4901-BBD6-D94D7ECD30B4}"/>
              </a:ext>
            </a:extLst>
          </p:cNvPr>
          <p:cNvSpPr/>
          <p:nvPr/>
        </p:nvSpPr>
        <p:spPr>
          <a:xfrm>
            <a:off x="603924" y="2129672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전체게시판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8CEF765E-EF0B-4BB5-A8C4-901D62F0EBC5}"/>
              </a:ext>
            </a:extLst>
          </p:cNvPr>
          <p:cNvSpPr/>
          <p:nvPr/>
        </p:nvSpPr>
        <p:spPr>
          <a:xfrm>
            <a:off x="614349" y="2531690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공지사항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C9F5CD9-2406-48A6-B8FF-B19D87FFF583}"/>
              </a:ext>
            </a:extLst>
          </p:cNvPr>
          <p:cNvSpPr/>
          <p:nvPr/>
        </p:nvSpPr>
        <p:spPr>
          <a:xfrm>
            <a:off x="614349" y="2951971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일상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0C53632C-5B1D-4E06-8C3F-03DE82812BBA}"/>
              </a:ext>
            </a:extLst>
          </p:cNvPr>
          <p:cNvSpPr/>
          <p:nvPr/>
        </p:nvSpPr>
        <p:spPr>
          <a:xfrm>
            <a:off x="614349" y="3367030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 err="1"/>
              <a:t>밥친구구함</a:t>
            </a:r>
            <a:endParaRPr lang="ko-KR" altLang="en-US" sz="1500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6D9EC00-7FEB-4D1E-8849-60AEAC05536B}"/>
              </a:ext>
            </a:extLst>
          </p:cNvPr>
          <p:cNvSpPr/>
          <p:nvPr/>
        </p:nvSpPr>
        <p:spPr>
          <a:xfrm>
            <a:off x="623772" y="3778320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솔직리뷰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DD51045-D3EB-48CF-8357-DCCBD73392C4}"/>
              </a:ext>
            </a:extLst>
          </p:cNvPr>
          <p:cNvSpPr/>
          <p:nvPr/>
        </p:nvSpPr>
        <p:spPr>
          <a:xfrm>
            <a:off x="623772" y="4198601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협력업체</a:t>
            </a:r>
          </a:p>
        </p:txBody>
      </p:sp>
    </p:spTree>
    <p:extLst>
      <p:ext uri="{BB962C8B-B14F-4D97-AF65-F5344CB8AC3E}">
        <p14:creationId xmlns:p14="http://schemas.microsoft.com/office/powerpoint/2010/main" val="392093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6771046-39B9-4375-86D1-55979DFB6103}"/>
              </a:ext>
            </a:extLst>
          </p:cNvPr>
          <p:cNvSpPr/>
          <p:nvPr/>
        </p:nvSpPr>
        <p:spPr>
          <a:xfrm>
            <a:off x="278312" y="674469"/>
            <a:ext cx="11587150" cy="3862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커뮤니티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CE40490-BBAA-481E-A7D0-B79DCA1DDA71}"/>
              </a:ext>
            </a:extLst>
          </p:cNvPr>
          <p:cNvSpPr/>
          <p:nvPr/>
        </p:nvSpPr>
        <p:spPr>
          <a:xfrm>
            <a:off x="302425" y="1171440"/>
            <a:ext cx="11587150" cy="54415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440CFE5-41FD-480F-A675-3BA32F8D4051}"/>
              </a:ext>
            </a:extLst>
          </p:cNvPr>
          <p:cNvSpPr/>
          <p:nvPr/>
        </p:nvSpPr>
        <p:spPr>
          <a:xfrm>
            <a:off x="484082" y="1324800"/>
            <a:ext cx="2367117" cy="51335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C56917-6A12-40DF-9996-577BACA90795}"/>
              </a:ext>
            </a:extLst>
          </p:cNvPr>
          <p:cNvSpPr/>
          <p:nvPr/>
        </p:nvSpPr>
        <p:spPr>
          <a:xfrm>
            <a:off x="2944799" y="1324801"/>
            <a:ext cx="8763117" cy="513359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B5774C-E1B2-44E7-9DDC-AF135B3FE6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8627" y="1839956"/>
            <a:ext cx="7981950" cy="3048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A8019EC-9A97-477B-ACFB-9173B92E9D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1102" y="1389777"/>
            <a:ext cx="3419475" cy="457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29F23A-9F19-44B8-9A94-919C994BCE07}"/>
              </a:ext>
            </a:extLst>
          </p:cNvPr>
          <p:cNvSpPr/>
          <p:nvPr/>
        </p:nvSpPr>
        <p:spPr>
          <a:xfrm>
            <a:off x="3458627" y="2304001"/>
            <a:ext cx="587773" cy="208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공지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25ADF16-28BB-4A3C-B09B-929A0A77C816}"/>
              </a:ext>
            </a:extLst>
          </p:cNvPr>
          <p:cNvSpPr/>
          <p:nvPr/>
        </p:nvSpPr>
        <p:spPr>
          <a:xfrm>
            <a:off x="3458627" y="2655455"/>
            <a:ext cx="587773" cy="208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공지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B97C50C-8127-4763-8791-B37D619E6979}"/>
              </a:ext>
            </a:extLst>
          </p:cNvPr>
          <p:cNvSpPr/>
          <p:nvPr/>
        </p:nvSpPr>
        <p:spPr>
          <a:xfrm>
            <a:off x="4140000" y="2304001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이용가이드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D123A10-E365-4D34-9894-7D166FD66013}"/>
              </a:ext>
            </a:extLst>
          </p:cNvPr>
          <p:cNvSpPr/>
          <p:nvPr/>
        </p:nvSpPr>
        <p:spPr>
          <a:xfrm>
            <a:off x="4140000" y="2694199"/>
            <a:ext cx="4615200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이달의 이벤트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C518D90-38CC-4DC3-AC05-4072B018731B}"/>
              </a:ext>
            </a:extLst>
          </p:cNvPr>
          <p:cNvSpPr/>
          <p:nvPr/>
        </p:nvSpPr>
        <p:spPr>
          <a:xfrm>
            <a:off x="8145602" y="2288350"/>
            <a:ext cx="1545205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[</a:t>
            </a:r>
            <a:r>
              <a:rPr lang="ko-KR" altLang="en-US" sz="1050" dirty="0"/>
              <a:t>관리자</a:t>
            </a:r>
            <a:r>
              <a:rPr lang="en-US" altLang="ko-KR" sz="1050" dirty="0"/>
              <a:t>]</a:t>
            </a:r>
            <a:r>
              <a:rPr lang="ko-KR" altLang="en-US" sz="1050" dirty="0" err="1"/>
              <a:t>안젤리나졸려</a:t>
            </a:r>
            <a:endParaRPr lang="ko-KR" altLang="en-US" sz="105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4836693-BB04-4E25-8930-233142A55646}"/>
              </a:ext>
            </a:extLst>
          </p:cNvPr>
          <p:cNvSpPr/>
          <p:nvPr/>
        </p:nvSpPr>
        <p:spPr>
          <a:xfrm>
            <a:off x="8133809" y="2657816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[</a:t>
            </a:r>
            <a:r>
              <a:rPr lang="ko-KR" altLang="en-US" sz="1050" dirty="0"/>
              <a:t>관리자</a:t>
            </a:r>
            <a:r>
              <a:rPr lang="en-US" altLang="ko-KR" sz="1050" dirty="0"/>
              <a:t>]</a:t>
            </a:r>
            <a:r>
              <a:rPr lang="ko-KR" altLang="en-US" sz="1050" dirty="0" err="1"/>
              <a:t>흥부가귀가막혀</a:t>
            </a:r>
            <a:endParaRPr lang="ko-KR" altLang="en-US" sz="105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A59F003-1346-4C13-8808-1F4E6EF341EE}"/>
              </a:ext>
            </a:extLst>
          </p:cNvPr>
          <p:cNvSpPr/>
          <p:nvPr/>
        </p:nvSpPr>
        <p:spPr>
          <a:xfrm>
            <a:off x="9618314" y="2255499"/>
            <a:ext cx="1715791" cy="160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2022-09-21</a:t>
            </a:r>
            <a:endParaRPr lang="ko-KR" altLang="en-US" sz="105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49870EF-D403-4ED4-8E6D-DE68F390B3CC}"/>
              </a:ext>
            </a:extLst>
          </p:cNvPr>
          <p:cNvSpPr/>
          <p:nvPr/>
        </p:nvSpPr>
        <p:spPr>
          <a:xfrm>
            <a:off x="9703606" y="2649549"/>
            <a:ext cx="1545206" cy="1773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2022-09-22</a:t>
            </a:r>
            <a:endParaRPr lang="ko-KR" altLang="en-US" sz="1050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EF551BB-874B-455A-8744-7E6860FF0BC7}"/>
              </a:ext>
            </a:extLst>
          </p:cNvPr>
          <p:cNvSpPr/>
          <p:nvPr/>
        </p:nvSpPr>
        <p:spPr>
          <a:xfrm>
            <a:off x="10897543" y="2229268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2971</a:t>
            </a:r>
            <a:endParaRPr lang="ko-KR" altLang="en-US" sz="105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8C18B85-DBB8-4D2C-A5EB-BF6081D203A7}"/>
              </a:ext>
            </a:extLst>
          </p:cNvPr>
          <p:cNvSpPr/>
          <p:nvPr/>
        </p:nvSpPr>
        <p:spPr>
          <a:xfrm>
            <a:off x="10890591" y="2611559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99999</a:t>
            </a:r>
            <a:endParaRPr lang="ko-KR" altLang="en-US" sz="105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7D3215A-35A4-4D23-A545-EE9FF5351291}"/>
              </a:ext>
            </a:extLst>
          </p:cNvPr>
          <p:cNvSpPr/>
          <p:nvPr/>
        </p:nvSpPr>
        <p:spPr>
          <a:xfrm>
            <a:off x="10914603" y="2987514"/>
            <a:ext cx="587773" cy="1870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1094D05-2443-4D1C-BCC8-E3229E5E86C6}"/>
              </a:ext>
            </a:extLst>
          </p:cNvPr>
          <p:cNvSpPr/>
          <p:nvPr/>
        </p:nvSpPr>
        <p:spPr>
          <a:xfrm>
            <a:off x="3032856" y="2955073"/>
            <a:ext cx="4204789" cy="3516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D9885DC-FF3D-489A-B24E-F4B72F4B303B}"/>
              </a:ext>
            </a:extLst>
          </p:cNvPr>
          <p:cNvSpPr/>
          <p:nvPr/>
        </p:nvSpPr>
        <p:spPr>
          <a:xfrm>
            <a:off x="3032856" y="3032778"/>
            <a:ext cx="1663189" cy="29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6665FAE-9614-405C-8456-7EF6A13775D1}"/>
              </a:ext>
            </a:extLst>
          </p:cNvPr>
          <p:cNvSpPr txBox="1"/>
          <p:nvPr/>
        </p:nvSpPr>
        <p:spPr>
          <a:xfrm>
            <a:off x="3691450" y="3086310"/>
            <a:ext cx="223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홍삼캔디삼주압수</a:t>
            </a:r>
            <a:endParaRPr lang="ko-KR" altLang="en-US" sz="1000" b="1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C97D3702-1187-408B-B048-5CD44982E0EB}"/>
              </a:ext>
            </a:extLst>
          </p:cNvPr>
          <p:cNvSpPr/>
          <p:nvPr/>
        </p:nvSpPr>
        <p:spPr>
          <a:xfrm>
            <a:off x="3090362" y="3037950"/>
            <a:ext cx="601088" cy="601088"/>
          </a:xfrm>
          <a:prstGeom prst="ellipse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1ED4B67-18D8-4434-8CA3-9DB9D0E98A4B}"/>
              </a:ext>
            </a:extLst>
          </p:cNvPr>
          <p:cNvSpPr txBox="1"/>
          <p:nvPr/>
        </p:nvSpPr>
        <p:spPr>
          <a:xfrm>
            <a:off x="3691449" y="3382691"/>
            <a:ext cx="30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 err="1"/>
              <a:t>밥파티</a:t>
            </a:r>
            <a:r>
              <a:rPr lang="ko-KR" altLang="en-US" sz="1000" b="1" dirty="0"/>
              <a:t> 구함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강남역 맛집 </a:t>
            </a:r>
            <a:r>
              <a:rPr lang="en-US" altLang="ko-KR" sz="1000" b="1" dirty="0"/>
              <a:t>“</a:t>
            </a:r>
            <a:r>
              <a:rPr lang="ko-KR" altLang="en-US" sz="1000" b="1" dirty="0"/>
              <a:t>금문도 밥 파티 구해요</a:t>
            </a:r>
            <a:r>
              <a:rPr lang="en-US" altLang="ko-KR" sz="1000" b="1" dirty="0"/>
              <a:t>”</a:t>
            </a:r>
            <a:endParaRPr lang="ko-KR" altLang="en-US" sz="1000" b="1" dirty="0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19B62FC1-D940-45A8-9864-17CE63B8EC4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48201" y="3760149"/>
            <a:ext cx="3932690" cy="1552575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08A652-3232-4EC4-8AD9-B4ACD726088E}"/>
              </a:ext>
            </a:extLst>
          </p:cNvPr>
          <p:cNvSpPr/>
          <p:nvPr/>
        </p:nvSpPr>
        <p:spPr>
          <a:xfrm>
            <a:off x="3148201" y="5421213"/>
            <a:ext cx="3932690" cy="930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300" b="1" dirty="0"/>
              <a:t>탕수육 大자랑 개인메뉴 시켜서 같이 </a:t>
            </a:r>
            <a:r>
              <a:rPr lang="ko-KR" altLang="en-US" sz="1300" b="1" dirty="0" err="1"/>
              <a:t>드실분</a:t>
            </a:r>
            <a:r>
              <a:rPr lang="en-US" altLang="ko-KR" sz="1300" b="1" dirty="0"/>
              <a:t>!!</a:t>
            </a:r>
          </a:p>
          <a:p>
            <a:r>
              <a:rPr lang="ko-KR" altLang="en-US" sz="1300" b="1" dirty="0"/>
              <a:t>계산은 더치페이입니다</a:t>
            </a:r>
            <a:r>
              <a:rPr lang="en-US" altLang="ko-KR" sz="1300" b="1" dirty="0"/>
              <a:t>!</a:t>
            </a:r>
          </a:p>
          <a:p>
            <a:endParaRPr lang="en-US" altLang="ko-KR" sz="1300" b="1" dirty="0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977026C-935B-4E9B-AFC8-A4C53B3C2481}"/>
              </a:ext>
            </a:extLst>
          </p:cNvPr>
          <p:cNvSpPr/>
          <p:nvPr/>
        </p:nvSpPr>
        <p:spPr>
          <a:xfrm>
            <a:off x="5754445" y="3053915"/>
            <a:ext cx="1357762" cy="197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/>
              <a:t>인원 모집 중 </a:t>
            </a:r>
            <a:r>
              <a:rPr lang="en-US" altLang="ko-KR" sz="1200" b="1" dirty="0"/>
              <a:t>(¾)</a:t>
            </a:r>
            <a:endParaRPr lang="ko-KR" altLang="en-US" sz="1200" b="1" dirty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BA20FB78-BE08-4526-8659-58E3E5957C31}"/>
              </a:ext>
            </a:extLst>
          </p:cNvPr>
          <p:cNvGrpSpPr/>
          <p:nvPr/>
        </p:nvGrpSpPr>
        <p:grpSpPr>
          <a:xfrm>
            <a:off x="3239514" y="6087984"/>
            <a:ext cx="3750064" cy="200080"/>
            <a:chOff x="533936" y="6030313"/>
            <a:chExt cx="3750064" cy="200080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C2ECFB6B-F5AB-4B5F-9D5B-0C298720C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3936" y="6030313"/>
              <a:ext cx="3750064" cy="20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2B07327-4E08-4F0C-A24D-1DF5D502AD3D}"/>
                </a:ext>
              </a:extLst>
            </p:cNvPr>
            <p:cNvSpPr/>
            <p:nvPr/>
          </p:nvSpPr>
          <p:spPr>
            <a:xfrm>
              <a:off x="3088800" y="6046262"/>
              <a:ext cx="783869" cy="153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rgbClr val="8E8F93"/>
                  </a:solidFill>
                </a:rPr>
                <a:t>참여하기</a:t>
              </a:r>
            </a:p>
          </p:txBody>
        </p:sp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07DADACF-9F1E-4269-88B4-12EE643793AD}"/>
              </a:ext>
            </a:extLst>
          </p:cNvPr>
          <p:cNvSpPr/>
          <p:nvPr/>
        </p:nvSpPr>
        <p:spPr>
          <a:xfrm>
            <a:off x="7533360" y="2933333"/>
            <a:ext cx="4204789" cy="3516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A512A80-8739-44FF-8046-00FBE8EA28D1}"/>
              </a:ext>
            </a:extLst>
          </p:cNvPr>
          <p:cNvSpPr/>
          <p:nvPr/>
        </p:nvSpPr>
        <p:spPr>
          <a:xfrm>
            <a:off x="7533360" y="3011038"/>
            <a:ext cx="1663189" cy="29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D3DFDCD-142C-41E3-AE36-93812F5AD499}"/>
              </a:ext>
            </a:extLst>
          </p:cNvPr>
          <p:cNvSpPr txBox="1"/>
          <p:nvPr/>
        </p:nvSpPr>
        <p:spPr>
          <a:xfrm>
            <a:off x="8191954" y="3064570"/>
            <a:ext cx="223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소고기몰리에</a:t>
            </a:r>
            <a:endParaRPr lang="ko-KR" altLang="en-US" sz="1000" b="1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49A069BF-2212-4AF0-9E50-9C116080ACFF}"/>
              </a:ext>
            </a:extLst>
          </p:cNvPr>
          <p:cNvSpPr/>
          <p:nvPr/>
        </p:nvSpPr>
        <p:spPr>
          <a:xfrm>
            <a:off x="7590866" y="3016210"/>
            <a:ext cx="601088" cy="601088"/>
          </a:xfrm>
          <a:prstGeom prst="ellipse">
            <a:avLst/>
          </a:prstGeom>
          <a:blipFill>
            <a:blip r:embed="rId1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A60F814-30FE-48C6-B175-FD78EA85D7B6}"/>
              </a:ext>
            </a:extLst>
          </p:cNvPr>
          <p:cNvSpPr txBox="1"/>
          <p:nvPr/>
        </p:nvSpPr>
        <p:spPr>
          <a:xfrm>
            <a:off x="8191953" y="3360951"/>
            <a:ext cx="30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 err="1"/>
              <a:t>밥파티</a:t>
            </a:r>
            <a:r>
              <a:rPr lang="ko-KR" altLang="en-US" sz="1000" b="1" dirty="0"/>
              <a:t> 구함</a:t>
            </a:r>
            <a:r>
              <a:rPr lang="en-US" altLang="ko-KR" sz="1000" b="1" dirty="0"/>
              <a:t>] </a:t>
            </a:r>
            <a:r>
              <a:rPr lang="ko-KR" altLang="en-US" sz="1000" b="1" dirty="0" err="1"/>
              <a:t>안익있었는데</a:t>
            </a:r>
            <a:r>
              <a:rPr lang="ko-KR" altLang="en-US" sz="1000" b="1" dirty="0"/>
              <a:t> 먹으면 </a:t>
            </a:r>
            <a:r>
              <a:rPr lang="ko-KR" altLang="en-US" sz="1000" b="1" dirty="0" err="1"/>
              <a:t>쫒아냄</a:t>
            </a:r>
            <a:endParaRPr lang="ko-KR" altLang="en-US" sz="1000" b="1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66353823-3311-4201-A704-C36DB202BF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8705" y="3738409"/>
            <a:ext cx="3932690" cy="1552575"/>
          </a:xfrm>
          <a:prstGeom prst="rect">
            <a:avLst/>
          </a:prstGeom>
        </p:spPr>
      </p:pic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BF2A93A-6AF2-491B-817B-E5408A77A4BD}"/>
              </a:ext>
            </a:extLst>
          </p:cNvPr>
          <p:cNvSpPr/>
          <p:nvPr/>
        </p:nvSpPr>
        <p:spPr>
          <a:xfrm>
            <a:off x="7648705" y="5399473"/>
            <a:ext cx="3932690" cy="930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300" b="1" dirty="0" err="1"/>
              <a:t>삽겹살</a:t>
            </a:r>
            <a:r>
              <a:rPr lang="ko-KR" altLang="en-US" sz="1300" b="1" dirty="0"/>
              <a:t> 먹으러 </a:t>
            </a:r>
            <a:r>
              <a:rPr lang="ko-KR" altLang="en-US" sz="1300" b="1" dirty="0" err="1"/>
              <a:t>가실분</a:t>
            </a:r>
            <a:r>
              <a:rPr lang="en-US" altLang="ko-KR" sz="1300" b="1" dirty="0"/>
              <a:t>?</a:t>
            </a:r>
          </a:p>
          <a:p>
            <a:r>
              <a:rPr lang="ko-KR" altLang="en-US" sz="1300" b="1" dirty="0"/>
              <a:t>안 익었는데 자꾸 주워 먹으면 신고합니다</a:t>
            </a:r>
            <a:r>
              <a:rPr lang="en-US" altLang="ko-KR" sz="1300" b="1" dirty="0"/>
              <a:t>.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D4F53C3-8860-4A8D-8FDA-CEE70F583FD3}"/>
              </a:ext>
            </a:extLst>
          </p:cNvPr>
          <p:cNvSpPr/>
          <p:nvPr/>
        </p:nvSpPr>
        <p:spPr>
          <a:xfrm>
            <a:off x="9968076" y="3032175"/>
            <a:ext cx="1644635" cy="2192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/>
              <a:t>인원 모집 중 </a:t>
            </a:r>
            <a:r>
              <a:rPr lang="en-US" altLang="ko-KR" sz="1200" b="1" dirty="0"/>
              <a:t>(5/8)</a:t>
            </a:r>
            <a:endParaRPr lang="ko-KR" altLang="en-US" sz="1200" b="1" dirty="0"/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37EAEEC3-A311-4DAE-971A-DCD499DED210}"/>
              </a:ext>
            </a:extLst>
          </p:cNvPr>
          <p:cNvGrpSpPr/>
          <p:nvPr/>
        </p:nvGrpSpPr>
        <p:grpSpPr>
          <a:xfrm>
            <a:off x="7740018" y="6066244"/>
            <a:ext cx="3750064" cy="200080"/>
            <a:chOff x="533936" y="6030313"/>
            <a:chExt cx="3750064" cy="200080"/>
          </a:xfrm>
        </p:grpSpPr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2199D08B-9C17-4049-87FE-5A869DFB1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3936" y="6030313"/>
              <a:ext cx="3750064" cy="20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2E863D0A-5CCB-4216-8086-DD84563B64AD}"/>
                </a:ext>
              </a:extLst>
            </p:cNvPr>
            <p:cNvSpPr/>
            <p:nvPr/>
          </p:nvSpPr>
          <p:spPr>
            <a:xfrm>
              <a:off x="3088800" y="6046262"/>
              <a:ext cx="783869" cy="153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rgbClr val="8E8F93"/>
                  </a:solidFill>
                </a:rPr>
                <a:t>참여하기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DF7567-B485-4996-B9F9-83A8885D0547}"/>
              </a:ext>
            </a:extLst>
          </p:cNvPr>
          <p:cNvSpPr/>
          <p:nvPr/>
        </p:nvSpPr>
        <p:spPr>
          <a:xfrm>
            <a:off x="3090362" y="1673375"/>
            <a:ext cx="1308744" cy="2796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/>
              <a:t>밥친구구해요</a:t>
            </a:r>
            <a:endParaRPr lang="ko-KR" altLang="en-US" sz="1300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A891BE1-DBA4-4158-9D22-2BE8F627FFC1}"/>
              </a:ext>
            </a:extLst>
          </p:cNvPr>
          <p:cNvSpPr/>
          <p:nvPr/>
        </p:nvSpPr>
        <p:spPr>
          <a:xfrm>
            <a:off x="603924" y="1662143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전체게시판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B68B86C-1E5A-4063-AEB8-921022D69D0E}"/>
              </a:ext>
            </a:extLst>
          </p:cNvPr>
          <p:cNvSpPr/>
          <p:nvPr/>
        </p:nvSpPr>
        <p:spPr>
          <a:xfrm>
            <a:off x="614349" y="2064161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공지사항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58516E8-CD82-47D9-AFB4-0159191EF30A}"/>
              </a:ext>
            </a:extLst>
          </p:cNvPr>
          <p:cNvSpPr/>
          <p:nvPr/>
        </p:nvSpPr>
        <p:spPr>
          <a:xfrm>
            <a:off x="614349" y="2484442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일상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7E79F55-E0CC-46A4-9708-7232385CF103}"/>
              </a:ext>
            </a:extLst>
          </p:cNvPr>
          <p:cNvSpPr/>
          <p:nvPr/>
        </p:nvSpPr>
        <p:spPr>
          <a:xfrm>
            <a:off x="614349" y="2899501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 err="1"/>
              <a:t>밥친구구함</a:t>
            </a:r>
            <a:endParaRPr lang="ko-KR" altLang="en-US" sz="1500" dirty="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46A6E6DF-220A-4936-8110-1A8DDE3CB4A1}"/>
              </a:ext>
            </a:extLst>
          </p:cNvPr>
          <p:cNvSpPr/>
          <p:nvPr/>
        </p:nvSpPr>
        <p:spPr>
          <a:xfrm>
            <a:off x="623772" y="3310791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솔직리뷰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B9EA6DD-0C83-4E49-A9FD-380A1983C112}"/>
              </a:ext>
            </a:extLst>
          </p:cNvPr>
          <p:cNvSpPr/>
          <p:nvPr/>
        </p:nvSpPr>
        <p:spPr>
          <a:xfrm>
            <a:off x="623772" y="3731072"/>
            <a:ext cx="2073536" cy="330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500" dirty="0"/>
              <a:t>협력업체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83632867-6DC7-4A4A-A532-DA7121531C96}"/>
              </a:ext>
            </a:extLst>
          </p:cNvPr>
          <p:cNvSpPr/>
          <p:nvPr/>
        </p:nvSpPr>
        <p:spPr>
          <a:xfrm>
            <a:off x="519612" y="4280521"/>
            <a:ext cx="3583062" cy="1182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다양한 소통이 가능한 커뮤니티</a:t>
            </a:r>
            <a:endParaRPr lang="en-US" altLang="ko-KR" dirty="0"/>
          </a:p>
          <a:p>
            <a:pPr algn="ctr"/>
            <a:r>
              <a:rPr lang="ko-KR" altLang="en-US" dirty="0"/>
              <a:t>카테고리별 게시물 보기</a:t>
            </a:r>
            <a:endParaRPr lang="en-US" altLang="ko-KR" dirty="0"/>
          </a:p>
          <a:p>
            <a:pPr algn="ctr"/>
            <a:r>
              <a:rPr lang="ko-KR" altLang="en-US" dirty="0" err="1"/>
              <a:t>썸네일형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목록형 선택 가능</a:t>
            </a:r>
            <a:endParaRPr lang="en-US" altLang="ko-KR" dirty="0"/>
          </a:p>
        </p:txBody>
      </p:sp>
      <p:grpSp>
        <p:nvGrpSpPr>
          <p:cNvPr id="61" name="Double Tap">
            <a:extLst>
              <a:ext uri="{FF2B5EF4-FFF2-40B4-BE49-F238E27FC236}">
                <a16:creationId xmlns:a16="http://schemas.microsoft.com/office/drawing/2014/main" id="{5045C688-20DE-4630-9091-582FD5E7F58E}"/>
              </a:ext>
            </a:extLst>
          </p:cNvPr>
          <p:cNvGrpSpPr>
            <a:grpSpLocks noChangeAspect="1"/>
          </p:cNvGrpSpPr>
          <p:nvPr/>
        </p:nvGrpSpPr>
        <p:grpSpPr>
          <a:xfrm>
            <a:off x="9918409" y="1503901"/>
            <a:ext cx="795001" cy="1168139"/>
            <a:chOff x="2640013" y="1482726"/>
            <a:chExt cx="984250" cy="1446213"/>
          </a:xfrm>
        </p:grpSpPr>
        <p:sp>
          <p:nvSpPr>
            <p:cNvPr id="62" name="Touch Point Inner">
              <a:extLst>
                <a:ext uri="{FF2B5EF4-FFF2-40B4-BE49-F238E27FC236}">
                  <a16:creationId xmlns:a16="http://schemas.microsoft.com/office/drawing/2014/main" id="{4C2ECFFC-E77F-4022-9ACB-A22EE4C268C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5763" y="1555751"/>
              <a:ext cx="327025" cy="32702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6" name="Touch Point Outer">
              <a:extLst>
                <a:ext uri="{FF2B5EF4-FFF2-40B4-BE49-F238E27FC236}">
                  <a16:creationId xmlns:a16="http://schemas.microsoft.com/office/drawing/2014/main" id="{59895619-F158-4845-AFDA-1CE6C51241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852738" y="1482726"/>
              <a:ext cx="474663" cy="473075"/>
            </a:xfrm>
            <a:prstGeom prst="ellipse">
              <a:avLst/>
            </a:prstGeom>
            <a:noFill/>
            <a:ln w="25400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Hand">
              <a:extLst>
                <a:ext uri="{FF2B5EF4-FFF2-40B4-BE49-F238E27FC236}">
                  <a16:creationId xmlns:a16="http://schemas.microsoft.com/office/drawing/2014/main" id="{2CE58E47-3A80-4A41-A06F-19D314EEF68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40013" y="1631951"/>
              <a:ext cx="984250" cy="1296988"/>
            </a:xfrm>
            <a:custGeom>
              <a:avLst/>
              <a:gdLst>
                <a:gd name="T0" fmla="*/ 466 w 962"/>
                <a:gd name="T1" fmla="*/ 1268 h 1268"/>
                <a:gd name="T2" fmla="*/ 391 w 962"/>
                <a:gd name="T3" fmla="*/ 1087 h 1268"/>
                <a:gd name="T4" fmla="*/ 213 w 962"/>
                <a:gd name="T5" fmla="*/ 831 h 1268"/>
                <a:gd name="T6" fmla="*/ 59 w 962"/>
                <a:gd name="T7" fmla="*/ 593 h 1268"/>
                <a:gd name="T8" fmla="*/ 77 w 962"/>
                <a:gd name="T9" fmla="*/ 487 h 1268"/>
                <a:gd name="T10" fmla="*/ 371 w 962"/>
                <a:gd name="T11" fmla="*/ 690 h 1268"/>
                <a:gd name="T12" fmla="*/ 369 w 962"/>
                <a:gd name="T13" fmla="*/ 117 h 1268"/>
                <a:gd name="T14" fmla="*/ 516 w 962"/>
                <a:gd name="T15" fmla="*/ 117 h 1268"/>
                <a:gd name="T16" fmla="*/ 516 w 962"/>
                <a:gd name="T17" fmla="*/ 533 h 1268"/>
                <a:gd name="T18" fmla="*/ 516 w 962"/>
                <a:gd name="T19" fmla="*/ 399 h 1268"/>
                <a:gd name="T20" fmla="*/ 662 w 962"/>
                <a:gd name="T21" fmla="*/ 399 h 1268"/>
                <a:gd name="T22" fmla="*/ 662 w 962"/>
                <a:gd name="T23" fmla="*/ 610 h 1268"/>
                <a:gd name="T24" fmla="*/ 662 w 962"/>
                <a:gd name="T25" fmla="*/ 479 h 1268"/>
                <a:gd name="T26" fmla="*/ 807 w 962"/>
                <a:gd name="T27" fmla="*/ 488 h 1268"/>
                <a:gd name="T28" fmla="*/ 807 w 962"/>
                <a:gd name="T29" fmla="*/ 678 h 1268"/>
                <a:gd name="T30" fmla="*/ 807 w 962"/>
                <a:gd name="T31" fmla="*/ 542 h 1268"/>
                <a:gd name="T32" fmla="*/ 946 w 962"/>
                <a:gd name="T33" fmla="*/ 555 h 1268"/>
                <a:gd name="T34" fmla="*/ 946 w 962"/>
                <a:gd name="T35" fmla="*/ 949 h 1268"/>
                <a:gd name="T36" fmla="*/ 851 w 962"/>
                <a:gd name="T37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62" h="1268">
                  <a:moveTo>
                    <a:pt x="466" y="1268"/>
                  </a:moveTo>
                  <a:cubicBezTo>
                    <a:pt x="466" y="1187"/>
                    <a:pt x="449" y="1130"/>
                    <a:pt x="391" y="1087"/>
                  </a:cubicBezTo>
                  <a:cubicBezTo>
                    <a:pt x="328" y="1041"/>
                    <a:pt x="243" y="917"/>
                    <a:pt x="213" y="831"/>
                  </a:cubicBezTo>
                  <a:cubicBezTo>
                    <a:pt x="182" y="745"/>
                    <a:pt x="105" y="653"/>
                    <a:pt x="59" y="593"/>
                  </a:cubicBezTo>
                  <a:cubicBezTo>
                    <a:pt x="17" y="554"/>
                    <a:pt x="0" y="519"/>
                    <a:pt x="77" y="487"/>
                  </a:cubicBezTo>
                  <a:cubicBezTo>
                    <a:pt x="247" y="462"/>
                    <a:pt x="310" y="775"/>
                    <a:pt x="371" y="690"/>
                  </a:cubicBezTo>
                  <a:cubicBezTo>
                    <a:pt x="371" y="537"/>
                    <a:pt x="369" y="216"/>
                    <a:pt x="369" y="117"/>
                  </a:cubicBezTo>
                  <a:cubicBezTo>
                    <a:pt x="369" y="0"/>
                    <a:pt x="516" y="1"/>
                    <a:pt x="516" y="117"/>
                  </a:cubicBezTo>
                  <a:lnTo>
                    <a:pt x="516" y="533"/>
                  </a:lnTo>
                  <a:lnTo>
                    <a:pt x="516" y="399"/>
                  </a:lnTo>
                  <a:cubicBezTo>
                    <a:pt x="516" y="284"/>
                    <a:pt x="662" y="325"/>
                    <a:pt x="662" y="399"/>
                  </a:cubicBezTo>
                  <a:lnTo>
                    <a:pt x="662" y="610"/>
                  </a:lnTo>
                  <a:lnTo>
                    <a:pt x="662" y="479"/>
                  </a:lnTo>
                  <a:cubicBezTo>
                    <a:pt x="662" y="359"/>
                    <a:pt x="807" y="404"/>
                    <a:pt x="807" y="488"/>
                  </a:cubicBezTo>
                  <a:lnTo>
                    <a:pt x="807" y="678"/>
                  </a:lnTo>
                  <a:lnTo>
                    <a:pt x="807" y="542"/>
                  </a:lnTo>
                  <a:cubicBezTo>
                    <a:pt x="807" y="440"/>
                    <a:pt x="946" y="483"/>
                    <a:pt x="946" y="555"/>
                  </a:cubicBezTo>
                  <a:cubicBezTo>
                    <a:pt x="946" y="555"/>
                    <a:pt x="962" y="827"/>
                    <a:pt x="946" y="949"/>
                  </a:cubicBezTo>
                  <a:cubicBezTo>
                    <a:pt x="935" y="1042"/>
                    <a:pt x="851" y="1115"/>
                    <a:pt x="851" y="1268"/>
                  </a:cubicBezTo>
                </a:path>
              </a:pathLst>
            </a:custGeom>
            <a:solidFill>
              <a:srgbClr val="FFFFFF"/>
            </a:solidFill>
            <a:ln w="25400" cap="flat">
              <a:solidFill>
                <a:srgbClr val="333333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531B4D8-A18C-4D5C-8CD8-6FABAE8E0EF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9986" y="3638219"/>
            <a:ext cx="4002725" cy="1683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F3AF92-A28D-4086-A955-EFF36B689B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69682" y="3002374"/>
            <a:ext cx="643505" cy="60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08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EB7281F3-DBB3-4291-B757-20C07DB4AA8B}"/>
              </a:ext>
            </a:extLst>
          </p:cNvPr>
          <p:cNvSpPr/>
          <p:nvPr/>
        </p:nvSpPr>
        <p:spPr>
          <a:xfrm>
            <a:off x="767262" y="681308"/>
            <a:ext cx="3804738" cy="5719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0106D40-A8A5-4A7F-9E19-CB2F5249ED33}"/>
              </a:ext>
            </a:extLst>
          </p:cNvPr>
          <p:cNvSpPr/>
          <p:nvPr/>
        </p:nvSpPr>
        <p:spPr>
          <a:xfrm>
            <a:off x="278312" y="852275"/>
            <a:ext cx="11825034" cy="5659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057CDDD-9678-45BA-BE03-8BE8DFDF6712}"/>
              </a:ext>
            </a:extLst>
          </p:cNvPr>
          <p:cNvSpPr/>
          <p:nvPr/>
        </p:nvSpPr>
        <p:spPr>
          <a:xfrm>
            <a:off x="367211" y="852204"/>
            <a:ext cx="4204789" cy="1916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A3AFE8F-B3DE-40CD-89AA-20D109AC4D99}"/>
              </a:ext>
            </a:extLst>
          </p:cNvPr>
          <p:cNvSpPr/>
          <p:nvPr/>
        </p:nvSpPr>
        <p:spPr>
          <a:xfrm>
            <a:off x="367211" y="2926732"/>
            <a:ext cx="4204789" cy="3516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A1496E8-44F0-4BF9-904F-21CC85AFE1AE}"/>
              </a:ext>
            </a:extLst>
          </p:cNvPr>
          <p:cNvSpPr/>
          <p:nvPr/>
        </p:nvSpPr>
        <p:spPr>
          <a:xfrm>
            <a:off x="11849563" y="852275"/>
            <a:ext cx="229980" cy="5659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7747900-B44E-454E-8454-DC6FD0BA8A8E}"/>
              </a:ext>
            </a:extLst>
          </p:cNvPr>
          <p:cNvSpPr/>
          <p:nvPr/>
        </p:nvSpPr>
        <p:spPr>
          <a:xfrm>
            <a:off x="11849559" y="5392872"/>
            <a:ext cx="210441" cy="8375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12D2A47-1AB6-46FD-86CA-8271C205AEB9}"/>
              </a:ext>
            </a:extLst>
          </p:cNvPr>
          <p:cNvSpPr/>
          <p:nvPr/>
        </p:nvSpPr>
        <p:spPr>
          <a:xfrm>
            <a:off x="367211" y="3004437"/>
            <a:ext cx="1663189" cy="29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C6642-EA8C-46E8-B854-F0713F478964}"/>
              </a:ext>
            </a:extLst>
          </p:cNvPr>
          <p:cNvSpPr txBox="1"/>
          <p:nvPr/>
        </p:nvSpPr>
        <p:spPr>
          <a:xfrm>
            <a:off x="1025805" y="3057969"/>
            <a:ext cx="223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홍삼캔디삼주압수</a:t>
            </a:r>
            <a:endParaRPr lang="ko-KR" altLang="en-US" sz="1000" b="1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F16740A-6476-460F-A76A-8BCA42DD4E5E}"/>
              </a:ext>
            </a:extLst>
          </p:cNvPr>
          <p:cNvSpPr/>
          <p:nvPr/>
        </p:nvSpPr>
        <p:spPr>
          <a:xfrm>
            <a:off x="424717" y="3009609"/>
            <a:ext cx="601088" cy="601088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25278E-B2FC-400E-9103-EF65971CE1D6}"/>
              </a:ext>
            </a:extLst>
          </p:cNvPr>
          <p:cNvSpPr txBox="1"/>
          <p:nvPr/>
        </p:nvSpPr>
        <p:spPr>
          <a:xfrm>
            <a:off x="1025804" y="3354350"/>
            <a:ext cx="30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 err="1"/>
              <a:t>밥파티</a:t>
            </a:r>
            <a:r>
              <a:rPr lang="ko-KR" altLang="en-US" sz="1000" b="1" dirty="0"/>
              <a:t> 구함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강남역 맛집 </a:t>
            </a:r>
            <a:r>
              <a:rPr lang="en-US" altLang="ko-KR" sz="1000" b="1" dirty="0"/>
              <a:t>“</a:t>
            </a:r>
            <a:r>
              <a:rPr lang="ko-KR" altLang="en-US" sz="1000" b="1" dirty="0"/>
              <a:t>금문도 밥 파티 구해요</a:t>
            </a:r>
            <a:r>
              <a:rPr lang="en-US" altLang="ko-KR" sz="1000" b="1" dirty="0"/>
              <a:t>”</a:t>
            </a:r>
            <a:endParaRPr lang="ko-KR" altLang="en-US" sz="1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7469FD-6E9F-4F44-9159-572C56762E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556" y="3731808"/>
            <a:ext cx="3932690" cy="15525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96D3B32-72C8-46DE-9B1F-BA90CD233DCF}"/>
              </a:ext>
            </a:extLst>
          </p:cNvPr>
          <p:cNvSpPr/>
          <p:nvPr/>
        </p:nvSpPr>
        <p:spPr>
          <a:xfrm>
            <a:off x="482556" y="5392872"/>
            <a:ext cx="3932690" cy="930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300" b="1" dirty="0"/>
              <a:t>탕수육 大자랑 개인메뉴 시켜서 같이 </a:t>
            </a:r>
            <a:r>
              <a:rPr lang="ko-KR" altLang="en-US" sz="1300" b="1" dirty="0" err="1"/>
              <a:t>드실분</a:t>
            </a:r>
            <a:r>
              <a:rPr lang="en-US" altLang="ko-KR" sz="1300" b="1" dirty="0"/>
              <a:t>!!</a:t>
            </a:r>
          </a:p>
          <a:p>
            <a:r>
              <a:rPr lang="ko-KR" altLang="en-US" sz="1300" b="1" dirty="0"/>
              <a:t>계산은 더치페이입니다</a:t>
            </a:r>
            <a:r>
              <a:rPr lang="en-US" altLang="ko-KR" sz="1300" b="1" dirty="0"/>
              <a:t>!</a:t>
            </a:r>
          </a:p>
          <a:p>
            <a:endParaRPr lang="en-US" altLang="ko-KR" sz="1300" b="1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5976E0-6731-4620-8908-6F89D5F2FD59}"/>
              </a:ext>
            </a:extLst>
          </p:cNvPr>
          <p:cNvSpPr/>
          <p:nvPr/>
        </p:nvSpPr>
        <p:spPr>
          <a:xfrm>
            <a:off x="5762588" y="2926732"/>
            <a:ext cx="4204789" cy="35163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3D78A2C-DE3B-4BB3-B712-23739B858806}"/>
              </a:ext>
            </a:extLst>
          </p:cNvPr>
          <p:cNvSpPr/>
          <p:nvPr/>
        </p:nvSpPr>
        <p:spPr>
          <a:xfrm>
            <a:off x="5762588" y="3004437"/>
            <a:ext cx="1663189" cy="2997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1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8B6941C-BBF8-43C2-8175-F44AF06E1420}"/>
              </a:ext>
            </a:extLst>
          </p:cNvPr>
          <p:cNvSpPr txBox="1"/>
          <p:nvPr/>
        </p:nvSpPr>
        <p:spPr>
          <a:xfrm>
            <a:off x="6421182" y="3057969"/>
            <a:ext cx="223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/>
              <a:t>홍삼캔디삼주압수</a:t>
            </a:r>
            <a:endParaRPr lang="ko-KR" altLang="en-US" sz="1000" b="1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0B63963A-AFD6-47CD-A267-80F63190C838}"/>
              </a:ext>
            </a:extLst>
          </p:cNvPr>
          <p:cNvSpPr/>
          <p:nvPr/>
        </p:nvSpPr>
        <p:spPr>
          <a:xfrm>
            <a:off x="5820094" y="3009609"/>
            <a:ext cx="601088" cy="601088"/>
          </a:xfrm>
          <a:prstGeom prst="ellipse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1BC7814-18F2-4018-B7C2-AC25557B3FFC}"/>
              </a:ext>
            </a:extLst>
          </p:cNvPr>
          <p:cNvSpPr txBox="1"/>
          <p:nvPr/>
        </p:nvSpPr>
        <p:spPr>
          <a:xfrm>
            <a:off x="6421181" y="3354350"/>
            <a:ext cx="3067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 err="1"/>
              <a:t>밥파티</a:t>
            </a:r>
            <a:r>
              <a:rPr lang="ko-KR" altLang="en-US" sz="1000" b="1" dirty="0"/>
              <a:t> 구함</a:t>
            </a:r>
            <a:r>
              <a:rPr lang="en-US" altLang="ko-KR" sz="1000" b="1" dirty="0"/>
              <a:t>]</a:t>
            </a:r>
            <a:r>
              <a:rPr lang="ko-KR" altLang="en-US" sz="1000" b="1" dirty="0"/>
              <a:t>강남역 맛집 </a:t>
            </a:r>
            <a:r>
              <a:rPr lang="en-US" altLang="ko-KR" sz="1000" b="1" dirty="0"/>
              <a:t>“</a:t>
            </a:r>
            <a:r>
              <a:rPr lang="ko-KR" altLang="en-US" sz="1000" b="1" dirty="0"/>
              <a:t>금문도 밥 파티 구해요</a:t>
            </a:r>
            <a:r>
              <a:rPr lang="en-US" altLang="ko-KR" sz="1000" b="1" dirty="0"/>
              <a:t>”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287FC76-79C5-427B-85B1-106FE29F5291}"/>
              </a:ext>
            </a:extLst>
          </p:cNvPr>
          <p:cNvSpPr/>
          <p:nvPr/>
        </p:nvSpPr>
        <p:spPr>
          <a:xfrm>
            <a:off x="5877933" y="5392872"/>
            <a:ext cx="3932690" cy="930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300" b="1" dirty="0"/>
              <a:t>탕수육 大자랑 개인메뉴 시켜서 같이 </a:t>
            </a:r>
            <a:r>
              <a:rPr lang="ko-KR" altLang="en-US" sz="1300" b="1" dirty="0" err="1"/>
              <a:t>드실분</a:t>
            </a:r>
            <a:r>
              <a:rPr lang="en-US" altLang="ko-KR" sz="1300" b="1" dirty="0"/>
              <a:t>!!</a:t>
            </a:r>
          </a:p>
          <a:p>
            <a:r>
              <a:rPr lang="ko-KR" altLang="en-US" sz="1300" b="1" dirty="0"/>
              <a:t>계산은 더치페이입니다</a:t>
            </a:r>
            <a:r>
              <a:rPr lang="en-US" altLang="ko-KR" sz="1300" b="1" dirty="0"/>
              <a:t>!</a:t>
            </a:r>
          </a:p>
          <a:p>
            <a:endParaRPr lang="en-US" altLang="ko-KR" sz="1300" b="1" dirty="0"/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A43789E9-C44B-4AF5-9109-2C89BEC899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9738" y="3673655"/>
            <a:ext cx="3932690" cy="155257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ECF1F82-F991-40CA-AECF-3C9B1BD7F7DD}"/>
              </a:ext>
            </a:extLst>
          </p:cNvPr>
          <p:cNvSpPr/>
          <p:nvPr/>
        </p:nvSpPr>
        <p:spPr>
          <a:xfrm>
            <a:off x="4484110" y="3377274"/>
            <a:ext cx="1396800" cy="869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BBC48FC-B57B-40ED-BCFC-3C793A61A285}"/>
              </a:ext>
            </a:extLst>
          </p:cNvPr>
          <p:cNvSpPr/>
          <p:nvPr/>
        </p:nvSpPr>
        <p:spPr>
          <a:xfrm>
            <a:off x="482556" y="1767787"/>
            <a:ext cx="3932690" cy="930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300" b="1" dirty="0"/>
              <a:t>하루가 힘드네요</a:t>
            </a:r>
            <a:r>
              <a:rPr lang="en-US" altLang="ko-KR" sz="1300" b="1" dirty="0"/>
              <a:t>.. </a:t>
            </a:r>
            <a:r>
              <a:rPr lang="ko-KR" altLang="en-US" sz="1300" b="1" dirty="0" err="1"/>
              <a:t>마라탕으로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힐링하실</a:t>
            </a:r>
            <a:r>
              <a:rPr lang="ko-KR" altLang="en-US" sz="1300" b="1" dirty="0"/>
              <a:t> 분</a:t>
            </a:r>
            <a:r>
              <a:rPr lang="en-US" altLang="ko-KR" sz="1300" b="1" dirty="0"/>
              <a:t>?</a:t>
            </a:r>
          </a:p>
          <a:p>
            <a:r>
              <a:rPr lang="ko-KR" altLang="en-US" sz="1300" b="1" dirty="0"/>
              <a:t>조용히 밥만 드실 분 구합니다</a:t>
            </a:r>
            <a:r>
              <a:rPr lang="en-US" altLang="ko-KR" sz="1300" b="1" dirty="0"/>
              <a:t>.</a:t>
            </a:r>
          </a:p>
          <a:p>
            <a:endParaRPr lang="en-US" altLang="ko-KR" sz="13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6EC3E7D-2DBC-4050-A4E9-3D4D7E15E282}"/>
              </a:ext>
            </a:extLst>
          </p:cNvPr>
          <p:cNvSpPr/>
          <p:nvPr/>
        </p:nvSpPr>
        <p:spPr>
          <a:xfrm>
            <a:off x="3088800" y="3025574"/>
            <a:ext cx="1357762" cy="197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/>
              <a:t>인원 모집 중 </a:t>
            </a:r>
            <a:r>
              <a:rPr lang="en-US" altLang="ko-KR" sz="1200" b="1" dirty="0"/>
              <a:t>(¾)</a:t>
            </a:r>
            <a:endParaRPr lang="ko-KR" altLang="en-US" sz="1200" b="1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24781C0-3CD0-45A2-951E-710A2043C65C}"/>
              </a:ext>
            </a:extLst>
          </p:cNvPr>
          <p:cNvSpPr/>
          <p:nvPr/>
        </p:nvSpPr>
        <p:spPr>
          <a:xfrm>
            <a:off x="8618196" y="3047843"/>
            <a:ext cx="1225574" cy="2073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모집 완료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09D50BA-983B-41ED-81C7-D6F46DFA4721}"/>
              </a:ext>
            </a:extLst>
          </p:cNvPr>
          <p:cNvSpPr/>
          <p:nvPr/>
        </p:nvSpPr>
        <p:spPr>
          <a:xfrm>
            <a:off x="5748832" y="852204"/>
            <a:ext cx="4204789" cy="19169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08ACC7-6F19-4E6D-A6CE-4DABB79FD245}"/>
              </a:ext>
            </a:extLst>
          </p:cNvPr>
          <p:cNvSpPr/>
          <p:nvPr/>
        </p:nvSpPr>
        <p:spPr>
          <a:xfrm>
            <a:off x="5864177" y="1767787"/>
            <a:ext cx="3932690" cy="930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300" b="1" dirty="0"/>
              <a:t>하루가 힘드네요</a:t>
            </a:r>
            <a:r>
              <a:rPr lang="en-US" altLang="ko-KR" sz="1300" b="1" dirty="0"/>
              <a:t>.. </a:t>
            </a:r>
            <a:r>
              <a:rPr lang="ko-KR" altLang="en-US" sz="1300" b="1" dirty="0" err="1"/>
              <a:t>마라탕으로</a:t>
            </a:r>
            <a:r>
              <a:rPr lang="ko-KR" altLang="en-US" sz="1300" b="1" dirty="0"/>
              <a:t> </a:t>
            </a:r>
            <a:r>
              <a:rPr lang="ko-KR" altLang="en-US" sz="1300" b="1" dirty="0" err="1"/>
              <a:t>힐링하실</a:t>
            </a:r>
            <a:r>
              <a:rPr lang="ko-KR" altLang="en-US" sz="1300" b="1" dirty="0"/>
              <a:t> 분</a:t>
            </a:r>
            <a:r>
              <a:rPr lang="en-US" altLang="ko-KR" sz="1300" b="1" dirty="0"/>
              <a:t>?</a:t>
            </a:r>
          </a:p>
          <a:p>
            <a:r>
              <a:rPr lang="ko-KR" altLang="en-US" sz="1300" b="1" dirty="0"/>
              <a:t>조용히 밥만 드실 분 구합니다</a:t>
            </a:r>
            <a:r>
              <a:rPr lang="en-US" altLang="ko-KR" sz="1300" b="1" dirty="0"/>
              <a:t>.</a:t>
            </a:r>
          </a:p>
          <a:p>
            <a:endParaRPr lang="en-US" altLang="ko-KR" sz="1300" b="1" dirty="0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B322312-BCB5-4A3B-9BB9-764044A35B27}"/>
              </a:ext>
            </a:extLst>
          </p:cNvPr>
          <p:cNvSpPr/>
          <p:nvPr/>
        </p:nvSpPr>
        <p:spPr>
          <a:xfrm>
            <a:off x="9345141" y="3296924"/>
            <a:ext cx="2334170" cy="469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모집이 성사될 경우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EDE01-A596-42C1-B80A-BDC24B97D879}"/>
              </a:ext>
            </a:extLst>
          </p:cNvPr>
          <p:cNvGrpSpPr/>
          <p:nvPr/>
        </p:nvGrpSpPr>
        <p:grpSpPr>
          <a:xfrm>
            <a:off x="5951051" y="6057129"/>
            <a:ext cx="3750064" cy="200080"/>
            <a:chOff x="533936" y="6030313"/>
            <a:chExt cx="3750064" cy="20008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F7CCB01-8952-4F26-94B3-F381BD8F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3936" y="6030313"/>
              <a:ext cx="3750064" cy="20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BAEB41E-7E2B-4DD9-A15C-FCD5F7A2E723}"/>
                </a:ext>
              </a:extLst>
            </p:cNvPr>
            <p:cNvSpPr/>
            <p:nvPr/>
          </p:nvSpPr>
          <p:spPr>
            <a:xfrm>
              <a:off x="3088800" y="6046262"/>
              <a:ext cx="783869" cy="153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rgbClr val="8E8F93"/>
                  </a:solidFill>
                </a:rPr>
                <a:t>참여하기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9DDFBEA-3BC6-4E33-B379-2DD8AE618339}"/>
              </a:ext>
            </a:extLst>
          </p:cNvPr>
          <p:cNvGrpSpPr/>
          <p:nvPr/>
        </p:nvGrpSpPr>
        <p:grpSpPr>
          <a:xfrm>
            <a:off x="573869" y="6059643"/>
            <a:ext cx="3750064" cy="200080"/>
            <a:chOff x="533936" y="6030313"/>
            <a:chExt cx="3750064" cy="200080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83169259-8F55-4183-A524-90B597111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3936" y="6030313"/>
              <a:ext cx="3750064" cy="20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0FD3BE0E-1364-40AB-A097-E35AC9E03F21}"/>
                </a:ext>
              </a:extLst>
            </p:cNvPr>
            <p:cNvSpPr/>
            <p:nvPr/>
          </p:nvSpPr>
          <p:spPr>
            <a:xfrm>
              <a:off x="3088800" y="6046262"/>
              <a:ext cx="783869" cy="153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rgbClr val="8E8F93"/>
                  </a:solidFill>
                </a:rPr>
                <a:t>참여하기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4FC701-666A-450F-AC85-2CD2E9416AD9}"/>
              </a:ext>
            </a:extLst>
          </p:cNvPr>
          <p:cNvGrpSpPr/>
          <p:nvPr/>
        </p:nvGrpSpPr>
        <p:grpSpPr>
          <a:xfrm>
            <a:off x="573869" y="2439111"/>
            <a:ext cx="3750064" cy="200080"/>
            <a:chOff x="533936" y="6030313"/>
            <a:chExt cx="3750064" cy="200080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5B685C9-B67A-4D8E-B707-04A1DF48E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3936" y="6030313"/>
              <a:ext cx="3750064" cy="20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88B5B83-F1AC-411F-9196-8908CDEE7634}"/>
                </a:ext>
              </a:extLst>
            </p:cNvPr>
            <p:cNvSpPr/>
            <p:nvPr/>
          </p:nvSpPr>
          <p:spPr>
            <a:xfrm>
              <a:off x="3088800" y="6046262"/>
              <a:ext cx="783869" cy="153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rgbClr val="8E8F93"/>
                  </a:solidFill>
                </a:rPr>
                <a:t>참여하기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50FFA93-88C9-4458-990A-E263E0C1A618}"/>
              </a:ext>
            </a:extLst>
          </p:cNvPr>
          <p:cNvGrpSpPr/>
          <p:nvPr/>
        </p:nvGrpSpPr>
        <p:grpSpPr>
          <a:xfrm>
            <a:off x="5945713" y="2433412"/>
            <a:ext cx="3750064" cy="200080"/>
            <a:chOff x="533936" y="6030313"/>
            <a:chExt cx="3750064" cy="20008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27898AE-4B20-45FB-AC86-4BDAE22B8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3936" y="6030313"/>
              <a:ext cx="3750064" cy="20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2F36F39-F3A8-4D86-8D49-BBF1013D78F7}"/>
                </a:ext>
              </a:extLst>
            </p:cNvPr>
            <p:cNvSpPr/>
            <p:nvPr/>
          </p:nvSpPr>
          <p:spPr>
            <a:xfrm>
              <a:off x="3088800" y="6046262"/>
              <a:ext cx="783869" cy="1536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rgbClr val="8E8F93"/>
                  </a:solidFill>
                </a:rPr>
                <a:t>참여하기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90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3FEDA06B-95D7-4764-B773-1897619DEAF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2" y="0"/>
            <a:ext cx="12192004" cy="6858000"/>
            <a:chOff x="595683" y="1261242"/>
            <a:chExt cx="6668464" cy="4352544"/>
          </a:xfrm>
        </p:grpSpPr>
        <p:sp>
          <p:nvSpPr>
            <p:cNvPr id="9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690DA2-22D9-41A8-BF1D-813BFA29BDEC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595683" y="1600779"/>
              <a:ext cx="6668462" cy="401300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05D4DA6-92D1-4444-B93A-9E62728C600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95684" y="1261242"/>
              <a:ext cx="6668463" cy="3408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9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E5441FA-A3F7-42AD-BD47-B6FE5A1B2B92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134037" y="1456440"/>
              <a:ext cx="81619" cy="7153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85F2D8-66D7-4835-B59F-2E39BDCA0A63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7148803" y="1306460"/>
              <a:ext cx="53834" cy="6045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64C93BB-1870-467B-B28E-7AA3C4E6760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089536" y="1416763"/>
              <a:ext cx="5996009" cy="15088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37744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www.example.com</a:t>
              </a:r>
            </a:p>
          </p:txBody>
        </p:sp>
        <p:sp>
          <p:nvSpPr>
            <p:cNvPr id="9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84564A0C-287B-416B-A8B5-97B26A4EA04A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131173" y="1449891"/>
              <a:ext cx="51229" cy="84633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00" name="Navigation Buttons">
              <a:extLst>
                <a:ext uri="{FF2B5EF4-FFF2-40B4-BE49-F238E27FC236}">
                  <a16:creationId xmlns:a16="http://schemas.microsoft.com/office/drawing/2014/main" id="{8E6BE0EC-6182-4407-B43A-7DD545F12960}"/>
                </a:ext>
              </a:extLst>
            </p:cNvPr>
            <p:cNvGrpSpPr/>
            <p:nvPr/>
          </p:nvGrpSpPr>
          <p:grpSpPr>
            <a:xfrm>
              <a:off x="664552" y="1437296"/>
              <a:ext cx="350789" cy="109822"/>
              <a:chOff x="664552" y="1437296"/>
              <a:chExt cx="350789" cy="109822"/>
            </a:xfrm>
          </p:grpSpPr>
          <p:sp>
            <p:nvSpPr>
              <p:cNvPr id="10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26BB31-5692-4203-94B0-C1B56A0A7EA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4552" y="1453921"/>
                <a:ext cx="83356" cy="7657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FB1151E-C535-4741-8B20-9A8B0562474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96532" y="1453921"/>
                <a:ext cx="83356" cy="7657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3B8645-09CC-419D-BA94-368D190F6D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928512" y="1437296"/>
                <a:ext cx="86829" cy="109822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B2FE912-8A42-4439-8B41-B1830CE2F704}"/>
              </a:ext>
            </a:extLst>
          </p:cNvPr>
          <p:cNvSpPr/>
          <p:nvPr/>
        </p:nvSpPr>
        <p:spPr>
          <a:xfrm>
            <a:off x="278312" y="5609896"/>
            <a:ext cx="11587150" cy="10645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배너 영역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C45EF1-7C8D-4769-81A2-578FE5586B7F}"/>
              </a:ext>
            </a:extLst>
          </p:cNvPr>
          <p:cNvSpPr/>
          <p:nvPr/>
        </p:nvSpPr>
        <p:spPr>
          <a:xfrm>
            <a:off x="278311" y="2258852"/>
            <a:ext cx="11587151" cy="316744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3843EF7-0B98-4FD7-A49F-D6B8BDF4CABB}"/>
              </a:ext>
            </a:extLst>
          </p:cNvPr>
          <p:cNvSpPr/>
          <p:nvPr/>
        </p:nvSpPr>
        <p:spPr>
          <a:xfrm>
            <a:off x="278311" y="666390"/>
            <a:ext cx="11587151" cy="45830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24C9F7A-740F-409C-AE68-01F3541F1A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451" y="742400"/>
            <a:ext cx="7124762" cy="440600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CC852F-9682-4EE1-A602-5FC9D3F152E4}"/>
              </a:ext>
            </a:extLst>
          </p:cNvPr>
          <p:cNvSpPr/>
          <p:nvPr/>
        </p:nvSpPr>
        <p:spPr>
          <a:xfrm>
            <a:off x="7482636" y="799708"/>
            <a:ext cx="4042023" cy="3147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909E60-864F-4831-B6FF-03D4CC118014}"/>
              </a:ext>
            </a:extLst>
          </p:cNvPr>
          <p:cNvSpPr/>
          <p:nvPr/>
        </p:nvSpPr>
        <p:spPr>
          <a:xfrm>
            <a:off x="8014735" y="2734725"/>
            <a:ext cx="2649969" cy="7449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1400" dirty="0"/>
              <a:t>전주식당             강남구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평점 </a:t>
            </a:r>
            <a:r>
              <a:rPr lang="en-US" altLang="ko-KR" sz="1400" dirty="0"/>
              <a:t>4.9              </a:t>
            </a:r>
            <a:r>
              <a:rPr lang="ko-KR" altLang="en-US" sz="1400" dirty="0"/>
              <a:t>리뷰 </a:t>
            </a:r>
            <a:r>
              <a:rPr lang="en-US" altLang="ko-KR" sz="1400" dirty="0"/>
              <a:t>999+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9BE6A72-C154-4456-B65B-829B7A3C2978}"/>
              </a:ext>
            </a:extLst>
          </p:cNvPr>
          <p:cNvGrpSpPr/>
          <p:nvPr/>
        </p:nvGrpSpPr>
        <p:grpSpPr>
          <a:xfrm>
            <a:off x="7482636" y="3589819"/>
            <a:ext cx="4042023" cy="1613230"/>
            <a:chOff x="3380989" y="5809920"/>
            <a:chExt cx="2073046" cy="28608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69CCEF-C052-4ED8-838A-B3366EE0E2E7}"/>
                </a:ext>
              </a:extLst>
            </p:cNvPr>
            <p:cNvSpPr/>
            <p:nvPr/>
          </p:nvSpPr>
          <p:spPr>
            <a:xfrm>
              <a:off x="3380989" y="5809920"/>
              <a:ext cx="2073046" cy="286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F7CF3C4-DD41-4634-89F4-7550F1595F44}"/>
                </a:ext>
              </a:extLst>
            </p:cNvPr>
            <p:cNvSpPr/>
            <p:nvPr/>
          </p:nvSpPr>
          <p:spPr>
            <a:xfrm>
              <a:off x="3470689" y="5821808"/>
              <a:ext cx="1935483" cy="4687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이 지역 추천 음식 리스트</a:t>
              </a: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FB6787-2194-4994-943E-65B9E501D78D}"/>
              </a:ext>
            </a:extLst>
          </p:cNvPr>
          <p:cNvSpPr/>
          <p:nvPr/>
        </p:nvSpPr>
        <p:spPr>
          <a:xfrm>
            <a:off x="7657533" y="3984767"/>
            <a:ext cx="3773802" cy="335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상호명     지역    평점     리뷰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471F65-0A87-41BC-BF3F-691EFF5B038E}"/>
              </a:ext>
            </a:extLst>
          </p:cNvPr>
          <p:cNvSpPr/>
          <p:nvPr/>
        </p:nvSpPr>
        <p:spPr>
          <a:xfrm>
            <a:off x="7657533" y="4364977"/>
            <a:ext cx="3773802" cy="335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상호명     지역    평점     리뷰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3EBF6-09A7-49E8-8AB4-58CE6BB16728}"/>
              </a:ext>
            </a:extLst>
          </p:cNvPr>
          <p:cNvSpPr/>
          <p:nvPr/>
        </p:nvSpPr>
        <p:spPr>
          <a:xfrm>
            <a:off x="7657533" y="4750348"/>
            <a:ext cx="3773802" cy="3358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상호명     지역    평점     리뷰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B0F90E-1200-4365-89BA-81F24C7159E3}"/>
              </a:ext>
            </a:extLst>
          </p:cNvPr>
          <p:cNvSpPr/>
          <p:nvPr/>
        </p:nvSpPr>
        <p:spPr>
          <a:xfrm>
            <a:off x="326538" y="4842530"/>
            <a:ext cx="6036093" cy="767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유저들이 직접 가본 맛집을 리뷰</a:t>
            </a:r>
            <a:r>
              <a:rPr lang="en-US" altLang="ko-KR" dirty="0"/>
              <a:t>/</a:t>
            </a:r>
            <a:r>
              <a:rPr lang="ko-KR" altLang="en-US" dirty="0"/>
              <a:t>업로드할수록</a:t>
            </a:r>
            <a:endParaRPr lang="en-US" altLang="ko-KR" dirty="0"/>
          </a:p>
          <a:p>
            <a:pPr algn="ctr"/>
            <a:r>
              <a:rPr lang="ko-KR" altLang="en-US" dirty="0"/>
              <a:t>색상과 퍼센트가 변하는 </a:t>
            </a:r>
            <a:r>
              <a:rPr lang="ko-KR" altLang="en-US" dirty="0" err="1"/>
              <a:t>맛동여지도</a:t>
            </a:r>
            <a:endParaRPr lang="en-US" altLang="ko-KR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5CA7A5-EA19-426B-88A7-0BE5A8CB2E76}"/>
              </a:ext>
            </a:extLst>
          </p:cNvPr>
          <p:cNvSpPr/>
          <p:nvPr/>
        </p:nvSpPr>
        <p:spPr>
          <a:xfrm>
            <a:off x="8404139" y="5179445"/>
            <a:ext cx="3624591" cy="1064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조회수</a:t>
            </a:r>
            <a:r>
              <a:rPr lang="en-US" altLang="ko-KR" dirty="0"/>
              <a:t>, </a:t>
            </a:r>
            <a:r>
              <a:rPr lang="ko-KR" altLang="en-US" dirty="0"/>
              <a:t>평점</a:t>
            </a:r>
            <a:r>
              <a:rPr lang="en-US" altLang="ko-KR" dirty="0"/>
              <a:t>, </a:t>
            </a:r>
            <a:r>
              <a:rPr lang="ko-KR" altLang="en-US" dirty="0"/>
              <a:t>리뷰 등</a:t>
            </a:r>
            <a:endParaRPr lang="en-US" altLang="ko-KR" dirty="0"/>
          </a:p>
          <a:p>
            <a:pPr algn="ctr"/>
            <a:r>
              <a:rPr lang="ko-KR" altLang="en-US" dirty="0"/>
              <a:t>평가를 종합하여 맛집을 추천해 순위별로 노출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541E00-ECC4-4262-9218-7D33486CEC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0187" y="2871787"/>
            <a:ext cx="1571625" cy="1114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D579BC-321F-4551-8113-B3C55AA3C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3665" y="850900"/>
            <a:ext cx="2649969" cy="18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주제 선정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AB2E0F-8D1E-42EA-8E7A-AA6BE281ED95}"/>
              </a:ext>
            </a:extLst>
          </p:cNvPr>
          <p:cNvSpPr/>
          <p:nvPr/>
        </p:nvSpPr>
        <p:spPr>
          <a:xfrm>
            <a:off x="3376310" y="1882745"/>
            <a:ext cx="8094330" cy="8604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“</a:t>
            </a:r>
            <a:r>
              <a:rPr lang="ko-KR" altLang="en-US" sz="2400" b="1" dirty="0">
                <a:solidFill>
                  <a:schemeClr val="bg1"/>
                </a:solidFill>
              </a:rPr>
              <a:t>사람이 살아가면서 꼭 필요한 부분은 무엇일까</a:t>
            </a:r>
            <a:r>
              <a:rPr lang="en-US" altLang="ko-KR" sz="2400" b="1" dirty="0">
                <a:solidFill>
                  <a:schemeClr val="bg1"/>
                </a:solidFill>
              </a:rPr>
              <a:t>?”</a:t>
            </a: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라는 의문에서 시작된 주제 선정</a:t>
            </a:r>
            <a:r>
              <a:rPr lang="en-US" altLang="ko-KR" sz="2400" b="1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D344E7-3568-4B20-A6E6-4C44589233D7}"/>
              </a:ext>
            </a:extLst>
          </p:cNvPr>
          <p:cNvSpPr/>
          <p:nvPr/>
        </p:nvSpPr>
        <p:spPr>
          <a:xfrm>
            <a:off x="2856555" y="3058615"/>
            <a:ext cx="9133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</a:rPr>
              <a:t>정답은 가까이에 있다</a:t>
            </a:r>
            <a:r>
              <a:rPr lang="en-US" altLang="ko-KR" sz="6000" b="1" dirty="0">
                <a:solidFill>
                  <a:schemeClr val="bg1"/>
                </a:solidFill>
              </a:rPr>
              <a:t>.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1382938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Gr9bItFvbF13l9SXCabrPvFstZddWMn1X1wn353XV5zr1zd19U07fr1fj1Iqvb03dtvmyKaimAz7Np/vXeGp9Uy7auyq/Z6fj0Ml+2ePk3TpbZIm9W9GEatv6Nk1/8GycpPav1pCym6bTMmkbafLlqqUGTPgr+fJI1ubyhL/LLdXGZtXl69iqbFdWTddtWy7SYVsuz5Xnlf/ZZulyX5eEt3vxuVi9pxF/v5dO6ruqv9+pPrPMGA42+fcP71TKX396/6/ZKf2u+xrvzOteO42/332fO+Ha2nJV5/d06W63ymkfvvX4yz6dv89nJPFte5DP/hWG0YmAnXYrcBrAHWviyuszrupjl6aSqyvRsWbRbZz5bQjbTpvPBKD07Xq1SwuOOA+ixLZ4J8fOY4fXfxosBMnhEELeOCd/29Txb5U2aeb/TEPKr1Pt2i6CMX+dlPm3zmXwkkD2cInjhKc7TLQ/2+KxhuJ0XB17Gc/duejybpR+d0dR+lE5Vm8Tbvtf00xAjc711FsL4/UMgdzyO8Z+z59kkLxkB+e2z3kyOaRj83RaP5dFHQ7AskPEXWX1RLBXZl9lsRtO21f16/Dw/b0e9t8ZvqlXk01fFxZxa7wwOxBv753W1XjEI+S0+pu4LW5vGxS2Gx+V/7Y0r+NiOK/hUx9X7/ElFiC3ST9L7m9Dq63gHKBwiTR613Th3HWBj5SACGgjCFP18JmKGP8Z47/3BKmOmnwjOt2L/sf/Hhi6jBmyYMtp8I3H6IG9NH331awH/2aRSxFIP04gbb6RQF9yt6cMvfg3AP5u0ibsiw+Qx7TdSKAL01kQy73498N8EqTabOfWBbrJ07+mRDNi6J10o72ftBIlb2Dsd1LDJ8yDFjUO/gZqHyBdsICKfv7/pEyDNN2L9Bhxrv4ueNOym8tsg3WJAB0RB58BKg/49/tKA+BpdeOLwHgx5G90xFEtsJNeekqsZpFcU7HsS7I2F8XU6+Vkk2WAItZFo924mWhzw+5LNg/L1OvrZI1380zpv1/Uybet1Hnnvl/Q/ykuTV/CfX7wR+nlGL90M3vvzl2wKLS+rYpY+LZpV1eRbwxEjorJbG7D0d5WY9hbB3m1Bji2KkaHfGko/iMfToRyG+h7scvvBvgfQjcN9DziDAw4/4HxArMuQdTThwSxzFtK84wdsVZOfptg/bfLlLK9H4ksc1xdNmg/zWJDfqQOFJHDSrAkadYaFifNf04lJf+Ev9KEZ5XDzfFkfkBksvUXk1cXgM/H6OoFYJJXBL9+yEyiNoZ768cxtOxuOlTb1140QbtvbUOSxqa+Il33b7jwfPuZOsyF6BcYlRvNzVrBUvURWBO22vu5/OKDG3zuVFqIUTaOZZ6BLPLdPq5lnAzA8/aiJ6X44FK+Yh+KWL7K3ROl1bchdQMQaMnBNW9Vkr7PzloS9mVdXRKq78wIOPf2JrjbDDkml87bVWzM5oV7GXzTVm7p43ZJGGy/w+zof8mfwRKz3wMeRj86LZVaWt+cRij9ouOX4FQ2AVPNJtfiS9WmHF2L43tYN8HW5CNPPB20uLzXGwTVKQj8ebwptIlopFukMCNTX6HBIF0ajhffrdmNEMthv3Nl+z55Dp/5Huvgb18WGxW0U9yON/P8pjZwv1wvnurjvu+qVnMNR+JG6cJ1P2dXqfGb8oVujokw1iI3VY52OnKLpfuHpgQEs7hJfPm7WC8qhXR+FH78uFquyOC8gr9NpTov3baXsmFbnabZMP2K0Pxp3wN3twzODnZYZwfFVwaP0TGKibFJ6YXpn6HZ1Wldd4yGXacWg04ImD7Mrf93ihSuZ2vd6J8fEv9cbv0jZ4r1eEi2z+57t996z/b1O+/CNAVYxX2Glu8jK4gfgF9bpj5ucZrzOzz/7yJvxj+4e0dQ0bbac5ul5TauA7Zw04iqfgtdmfcDCch6TWWQijIZHsy++SfENnv01uoiPJ6Ke2nnRjIXx6N+otgcBntF4XF9brq+uzuplBxTpSVWVqZqqG5G6yDttBtrh0cRWKBSeu9djfu+7DpO7b+Jd4elzuQcv4Obe58q1vc+VO/XzW9mA92Lgz/OWFBsZYPwET3KEOyPlVGbXZJ5p9QOfshtAH2dldfE1mZIjudDw4PnAGYbDs9nJucFbCnhj/JNFU5BKhlN6e09iuAM8yoM3Jl/MY53kLnP+UJDbvLCNx+IXCsgPBbtNy8p4LG49SfyhoHfDgm5PNs1DEvQ0P8/WZZteZuU6krjHc1tGivikzQ9Lopqrop3O0y0extePOqbkCHcG+mjzG3gGRPn2872Bs8wzLJS36+bZwBpL9xkSrm+2lw1i8s12NKnz7O0N7TqTrproZ3vebzuCD534W/LXj+addfz/X2b9tv182LTfkrf+3zzrxnT+aOJ/Nnr54Jm/JYfdZuJn4uncYqIpLVxdSaK0vlgvaGXg9N00X2EgWx99tWzWq1VVU4LMiy/Y7xh/9LOS3Pvg0IpyXhPKdVIayaSwfzbiLJOl7aXA8ET8rh9qtOUHwV/LJd8Yf+Pxw+n37oHl6ZZd3PuALr6+Z+wHAWblY9NSj3kGuB6PDZr+Xz4579HD/3vmZuN6mHl+NDm37OEbnptwxXDo1WGDEf/i/aP52wjyz2VUH+e920/b4aZ1wm88ZdCj5i1cjTjv326Et3XC4tz/DfdxCwesTymnpH6WSXVbN/L/vZTyVMb/92l12y5uQaqfLa9eaf3DdezVnb6silkq67T51s2rZSe0fl9v3bjmdUPU8NHLrG5owZDDgYviMl/6S4o8za+wtoYVxXNEF/gE8UXWkk1Z1XlDFMXLfdCrrG55FbsTabxXpKErqEybyOKf+9Vbc3wf2vW/g+lysOAvYClswFKIWY3Caevr/ocbzKXrc/zmesUdD0oVDxutIFaf19V6hSU8D8JJtaZpIRC7+IJWU8f8yldtUTZjihRfZItg5RRNZQH5o/e314wAw2/SC/x+1uaLhrSCh9Dn9vMNIgUyeAB0FfLrG+noFPjPDe/jAdPTql2bFjSg3UP68fgzb5RCafr4k09uWL7Bc4v+8DAthXqp39n3iu/fQn/i4SXuabZ8lROnN/lrBdXeTgPjuZF25rnlmPBYNn9PDj9et/LBjS5/95He7Ps3dhu0RNeiYGiOZ/nsVT5tiZnLr4vGt7PmTf6OVBgJ3zcVh3Sf95gNPN1Qz6g7q07GLxTZj8Q0prtDCmLoeU+M8IQYCSK3ZFv/6fP/+S29Nf/ZEC3Hnk4EvXdLsu790MhqMPr/NFnv3ZKs935oZDUY/X+HrO/R1FL/62jvZxTDkBVdvMdMvOcsALNgmWYDY2BxP0XDHwJndHD6/w5r4LFz3l2b2kBcXUT/YdG3j9n/R0kcLsttIDCvVv+wyNvF6v+jxO2tRm6gr1kX/mGROILb/3eofMumt2x2XiyzsvzZCTo6pHnPef2CUiTzrBwriJNq8eXkpykWEGu4KUfkP7cgww1Nbvj6VgS8BeEGh+sC0ZvGvAHTr502wzPNOHd/8uUXNomX5u8i0zkwTCRCnlcXF3k9Zk269dGzrCgp+ddWZKyLlhbCix9oDpY5paGPGwr6pnl6TpknWgMpiRL0Ak99M/5ohP4PhxYc4jk6PB+42P+K8m66zO+l677Imya7yJ9U7wR5JO0M/l836aZDCFtEyNv3wYbTNwOzM8h4Adwh3us6W+j7ZsLzmzEn55vDvgt6aAARb+b9xtCx19/cCELAQ/j33IX3w75vCr+5AfRgD40hZo/fbxhB7uKbG4EPdgj5Ttrk6+CtyYFvGu+9W+Bt8xJfB2+Nvr9pvO/dAm8b+N8Ob+9P/ZV+/JL/B/oonOwUWQAA&lt;/Code&gt;&lt;CodeSignature&gt;bHVvIBe/xGgEx0M8oiCg4rstsOtiCOor/WgbWE0aAsY9XXZKrU5wDsRSy9qBgW9o4Q9DAo3tq+JbBpuzOw1QWslHWDrIAg3VrhxbAIv35i716zryLq+5HcFRzVBthddBBIJnQasTr/zPtKml0C4rGrLtU1s6MAA5M9DUjmExWOLnV2KOPl1DcGQxs92pfzdEHigYeexiEBshbL+tycl2fulyNg4/nrUBUhxmnUMZIRvfrXjku0QuLn25kIjAn2DsQh/DQzcAW6lwFqiwF4J5cAXxaxDu0xTyFjoLH1BagTMBUcXbFRkLs4w6RrAoZXA1hHfic2nU44voVUpaTv9jdw==&lt;/CodeSignature&gt;&lt;/SmartOptions&gt;&lt;SmartResize enabled=&quot;True&quot; minWidth=&quot;190&quot; minHeight=&quot;110&quot; /&gt;&lt;/SmartSettings&gt;">
            <a:extLst>
              <a:ext uri="{FF2B5EF4-FFF2-40B4-BE49-F238E27FC236}">
                <a16:creationId xmlns:a16="http://schemas.microsoft.com/office/drawing/2014/main" id="{67017FA8-6CA8-42D6-8E02-4ECC9AC7351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452880" y="1340200"/>
            <a:ext cx="8875523" cy="4177599"/>
            <a:chOff x="595686" y="1261242"/>
            <a:chExt cx="3222246" cy="1507358"/>
          </a:xfrm>
        </p:grpSpPr>
        <p:sp>
          <p:nvSpPr>
            <p:cNvPr id="5" name="Window Body">
              <a:extLst>
                <a:ext uri="{FF2B5EF4-FFF2-40B4-BE49-F238E27FC236}">
                  <a16:creationId xmlns:a16="http://schemas.microsoft.com/office/drawing/2014/main" id="{B4302198-8E42-486D-B0C2-BC14E0EF8E92}"/>
                </a:ext>
              </a:extLst>
            </p:cNvPr>
            <p:cNvSpPr/>
            <p:nvPr/>
          </p:nvSpPr>
          <p:spPr>
            <a:xfrm>
              <a:off x="595686" y="1498986"/>
              <a:ext cx="3222246" cy="1269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">
              <a:extLst>
                <a:ext uri="{FF2B5EF4-FFF2-40B4-BE49-F238E27FC236}">
                  <a16:creationId xmlns:a16="http://schemas.microsoft.com/office/drawing/2014/main" id="{39EF9312-BCDD-44FD-B147-24B8270E717D}"/>
                </a:ext>
              </a:extLst>
            </p:cNvPr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해당 기능은 현재 개발 중으로 </a:t>
              </a:r>
              <a:endParaRPr lang="en-US" altLang="ko-KR" sz="20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ko-KR" altLang="en-US" sz="20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추가 설명은 </a:t>
              </a:r>
              <a:r>
                <a:rPr lang="ko-KR" altLang="en-US" sz="2000" b="1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다음 주</a:t>
              </a:r>
              <a:r>
                <a:rPr lang="ko-KR" altLang="en-US" sz="20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에 만나보실 수 있습니다</a:t>
              </a:r>
              <a:r>
                <a:rPr lang="en-US" altLang="ko-KR" sz="20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2000" noProof="1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itle Bar">
              <a:extLst>
                <a:ext uri="{FF2B5EF4-FFF2-40B4-BE49-F238E27FC236}">
                  <a16:creationId xmlns:a16="http://schemas.microsoft.com/office/drawing/2014/main" id="{78DA919F-6EC0-45C9-8EBA-12D536F1AC1D}"/>
                </a:ext>
              </a:extLst>
            </p:cNvPr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Eat-F [</a:t>
              </a:r>
              <a:r>
                <a:rPr lang="ko-KR" altLang="en-US" b="1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맛동여지도</a:t>
              </a:r>
              <a:r>
                <a:rPr lang="en-US" altLang="ko-KR" b="1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]</a:t>
              </a:r>
              <a:endParaRPr lang="en-US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Close Button">
              <a:extLst>
                <a:ext uri="{FF2B5EF4-FFF2-40B4-BE49-F238E27FC236}">
                  <a16:creationId xmlns:a16="http://schemas.microsoft.com/office/drawing/2014/main" id="{A3D2BB61-96FC-4D3D-B1A0-659F11BD4C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" name="Icons">
              <a:extLst>
                <a:ext uri="{FF2B5EF4-FFF2-40B4-BE49-F238E27FC236}">
                  <a16:creationId xmlns:a16="http://schemas.microsoft.com/office/drawing/2014/main" id="{61CAFA7A-02EF-4440-A66F-27885B689EA4}"/>
                </a:ext>
              </a:extLst>
            </p:cNvPr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14" name="Info Icon">
                <a:extLst>
                  <a:ext uri="{FF2B5EF4-FFF2-40B4-BE49-F238E27FC236}">
                    <a16:creationId xmlns:a16="http://schemas.microsoft.com/office/drawing/2014/main" id="{2B8A6022-9242-4C9E-846F-A781EB0B501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Warning Icon" hidden="1">
                <a:extLst>
                  <a:ext uri="{FF2B5EF4-FFF2-40B4-BE49-F238E27FC236}">
                    <a16:creationId xmlns:a16="http://schemas.microsoft.com/office/drawing/2014/main" id="{752576D0-51B9-4EAB-97B7-30ACAFD653F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Error Icon" hidden="1">
                <a:extLst>
                  <a:ext uri="{FF2B5EF4-FFF2-40B4-BE49-F238E27FC236}">
                    <a16:creationId xmlns:a16="http://schemas.microsoft.com/office/drawing/2014/main" id="{11239DAC-3743-42A6-BCF0-9E154A67465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Question Icon" hidden="1">
                <a:extLst>
                  <a:ext uri="{FF2B5EF4-FFF2-40B4-BE49-F238E27FC236}">
                    <a16:creationId xmlns:a16="http://schemas.microsoft.com/office/drawing/2014/main" id="{7CF0A7AA-6BDC-4A08-9F37-7C4872F661F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" name="Buttons">
              <a:extLst>
                <a:ext uri="{FF2B5EF4-FFF2-40B4-BE49-F238E27FC236}">
                  <a16:creationId xmlns:a16="http://schemas.microsoft.com/office/drawing/2014/main" id="{7D240E73-3ECF-4980-A6EF-42B2E7E00584}"/>
                </a:ext>
              </a:extLst>
            </p:cNvPr>
            <p:cNvGrpSpPr/>
            <p:nvPr/>
          </p:nvGrpSpPr>
          <p:grpSpPr>
            <a:xfrm>
              <a:off x="1538287" y="2386471"/>
              <a:ext cx="2091779" cy="240384"/>
              <a:chOff x="1538287" y="2386471"/>
              <a:chExt cx="2091779" cy="240384"/>
            </a:xfrm>
          </p:grpSpPr>
          <p:sp>
            <p:nvSpPr>
              <p:cNvPr id="11" name="Button 1">
                <a:extLst>
                  <a:ext uri="{FF2B5EF4-FFF2-40B4-BE49-F238E27FC236}">
                    <a16:creationId xmlns:a16="http://schemas.microsoft.com/office/drawing/2014/main" id="{1CE872A6-EEAD-4617-BCAC-1628C232A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03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b="1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돌아가기</a:t>
                </a:r>
                <a:endParaRPr lang="en-US" sz="2400" b="1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Button 2" hidden="1">
                <a:extLst>
                  <a:ext uri="{FF2B5EF4-FFF2-40B4-BE49-F238E27FC236}">
                    <a16:creationId xmlns:a16="http://schemas.microsoft.com/office/drawing/2014/main" id="{2277354A-A827-4371-BC55-7536F78FA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닫기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Button 3" hidden="1">
                <a:extLst>
                  <a:ext uri="{FF2B5EF4-FFF2-40B4-BE49-F238E27FC236}">
                    <a16:creationId xmlns:a16="http://schemas.microsoft.com/office/drawing/2014/main" id="{18BD9489-3E2F-4A7B-AF92-83E4BD879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확인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106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64939" y="551668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주제 선정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DADAFD73-721C-41ED-873C-FDEA7D9C5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67" y="1761010"/>
            <a:ext cx="8272453" cy="4640329"/>
          </a:xfrm>
          <a:prstGeom prst="rect">
            <a:avLst/>
          </a:prstGeom>
        </p:spPr>
      </p:pic>
      <p:sp>
        <p:nvSpPr>
          <p:cNvPr id="50" name="L 도형 49">
            <a:extLst>
              <a:ext uri="{FF2B5EF4-FFF2-40B4-BE49-F238E27FC236}">
                <a16:creationId xmlns:a16="http://schemas.microsoft.com/office/drawing/2014/main" id="{30BAF0CA-5C60-40E1-AB6C-A2B7B9A2DA6F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53" name="L 도형 52">
            <a:extLst>
              <a:ext uri="{FF2B5EF4-FFF2-40B4-BE49-F238E27FC236}">
                <a16:creationId xmlns:a16="http://schemas.microsoft.com/office/drawing/2014/main" id="{065C2599-CA4E-4D09-8FD0-001C04A90855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42F840-EEB3-4081-8A9B-DB80808B7022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DEA5575-9F46-4FD6-B00B-A9C6ED59D7E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E709E80B-5CFB-4A55-9F99-41483378F852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69" name="L 도형 68">
            <a:extLst>
              <a:ext uri="{FF2B5EF4-FFF2-40B4-BE49-F238E27FC236}">
                <a16:creationId xmlns:a16="http://schemas.microsoft.com/office/drawing/2014/main" id="{9A53CB44-D840-402B-BDBD-9874F71D8040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7082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주제 선정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F3E943-B346-4C47-A3C1-6592DB6D1E95}"/>
              </a:ext>
            </a:extLst>
          </p:cNvPr>
          <p:cNvSpPr/>
          <p:nvPr/>
        </p:nvSpPr>
        <p:spPr>
          <a:xfrm>
            <a:off x="3557188" y="1970275"/>
            <a:ext cx="8073110" cy="1025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의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  <a:r>
              <a:rPr lang="ko-KR" altLang="en-US" sz="2800" b="1" dirty="0">
                <a:solidFill>
                  <a:schemeClr val="bg1"/>
                </a:solidFill>
              </a:rPr>
              <a:t>식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  <a:r>
              <a:rPr lang="ko-KR" altLang="en-US" sz="2800" b="1" dirty="0">
                <a:solidFill>
                  <a:schemeClr val="bg1"/>
                </a:solidFill>
              </a:rPr>
              <a:t>주</a:t>
            </a:r>
            <a:r>
              <a:rPr lang="en-US" altLang="ko-KR" sz="2800" b="1" dirty="0">
                <a:solidFill>
                  <a:schemeClr val="bg1"/>
                </a:solidFill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</a:rPr>
              <a:t>중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하루에 </a:t>
            </a:r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r>
              <a:rPr lang="ko-KR" altLang="en-US" sz="2800" b="1" dirty="0">
                <a:solidFill>
                  <a:schemeClr val="bg1"/>
                </a:solidFill>
              </a:rPr>
              <a:t>번 이상 생각하는 부분은 바로 </a:t>
            </a:r>
            <a:r>
              <a:rPr lang="en-US" altLang="ko-KR" sz="2800" b="1" dirty="0">
                <a:solidFill>
                  <a:srgbClr val="00B050"/>
                </a:solidFill>
              </a:rPr>
              <a:t>“</a:t>
            </a:r>
            <a:r>
              <a:rPr lang="ko-KR" altLang="en-US" sz="2800" b="1" dirty="0">
                <a:solidFill>
                  <a:srgbClr val="00B050"/>
                </a:solidFill>
              </a:rPr>
              <a:t>음식</a:t>
            </a:r>
            <a:r>
              <a:rPr lang="en-US" altLang="ko-KR" sz="2800" b="1" dirty="0">
                <a:solidFill>
                  <a:srgbClr val="00B050"/>
                </a:solidFill>
              </a:rPr>
              <a:t>”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그 중 </a:t>
            </a:r>
            <a:r>
              <a:rPr lang="en-US" altLang="ko-KR" sz="2800" b="1" dirty="0">
                <a:solidFill>
                  <a:srgbClr val="0070C0"/>
                </a:solidFill>
              </a:rPr>
              <a:t>INPUT = “</a:t>
            </a:r>
            <a:r>
              <a:rPr lang="ko-KR" altLang="en-US" sz="2800" b="1" dirty="0">
                <a:solidFill>
                  <a:srgbClr val="0070C0"/>
                </a:solidFill>
              </a:rPr>
              <a:t>뭐 </a:t>
            </a:r>
            <a:r>
              <a:rPr lang="ko-KR" altLang="en-US" sz="2800" b="1" dirty="0" err="1">
                <a:solidFill>
                  <a:srgbClr val="0070C0"/>
                </a:solidFill>
              </a:rPr>
              <a:t>먹을래</a:t>
            </a:r>
            <a:r>
              <a:rPr lang="en-US" altLang="ko-KR" sz="2800" b="1" dirty="0">
                <a:solidFill>
                  <a:srgbClr val="0070C0"/>
                </a:solidFill>
              </a:rPr>
              <a:t>?” </a:t>
            </a:r>
            <a:r>
              <a:rPr lang="ko-KR" altLang="en-US" sz="2800" b="1" dirty="0">
                <a:solidFill>
                  <a:schemeClr val="bg1"/>
                </a:solidFill>
              </a:rPr>
              <a:t>라는 질문에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en-US" altLang="ko-KR" sz="3600" b="1" dirty="0">
                <a:solidFill>
                  <a:srgbClr val="F34F0D"/>
                </a:solidFill>
              </a:rPr>
              <a:t>OUTPUT = “NULL”,”</a:t>
            </a:r>
            <a:r>
              <a:rPr lang="ko-KR" altLang="en-US" sz="3600" b="1" dirty="0">
                <a:solidFill>
                  <a:srgbClr val="F34F0D"/>
                </a:solidFill>
              </a:rPr>
              <a:t>아무거나</a:t>
            </a:r>
            <a:r>
              <a:rPr lang="en-US" altLang="ko-KR" sz="3600" b="1" dirty="0">
                <a:solidFill>
                  <a:srgbClr val="F34F0D"/>
                </a:solidFill>
              </a:rPr>
              <a:t>”</a:t>
            </a:r>
            <a:r>
              <a:rPr lang="ko-KR" altLang="en-US" sz="2800" b="1" dirty="0">
                <a:solidFill>
                  <a:schemeClr val="bg1"/>
                </a:solidFill>
              </a:rPr>
              <a:t>라고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말하는 사람이 주변에 있다면 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우리는 큰 스트레스를 받게 됩니다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6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주제 선정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AB2E0F-8D1E-42EA-8E7A-AA6BE281ED95}"/>
              </a:ext>
            </a:extLst>
          </p:cNvPr>
          <p:cNvSpPr/>
          <p:nvPr/>
        </p:nvSpPr>
        <p:spPr>
          <a:xfrm>
            <a:off x="3457591" y="2063689"/>
            <a:ext cx="8094330" cy="1348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반복되는 일상에서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항상 하는 생각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5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“</a:t>
            </a:r>
            <a:r>
              <a:rPr lang="ko-KR" altLang="en-US" sz="5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오늘 뭐 먹지</a:t>
            </a:r>
            <a:r>
              <a:rPr lang="en-US" altLang="ko-KR" sz="5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?” </a:t>
            </a: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FF349B-782C-4D51-AF2F-503DD5AF6F8A}"/>
              </a:ext>
            </a:extLst>
          </p:cNvPr>
          <p:cNvSpPr/>
          <p:nvPr/>
        </p:nvSpPr>
        <p:spPr>
          <a:xfrm>
            <a:off x="3457591" y="3704834"/>
            <a:ext cx="8094330" cy="2174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업무 중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수업 중</a:t>
            </a:r>
            <a:r>
              <a:rPr lang="en-US" altLang="ko-KR" sz="2400" b="1" dirty="0">
                <a:solidFill>
                  <a:schemeClr val="bg1"/>
                </a:solidFill>
              </a:rPr>
              <a:t>, PC </a:t>
            </a:r>
            <a:r>
              <a:rPr lang="ko-KR" altLang="en-US" sz="2400" b="1" dirty="0">
                <a:solidFill>
                  <a:schemeClr val="bg1"/>
                </a:solidFill>
              </a:rPr>
              <a:t>웹으로 자주 검색하는 것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(Feat. </a:t>
            </a:r>
            <a:r>
              <a:rPr lang="ko-KR" altLang="en-US" sz="2400" b="1" dirty="0">
                <a:solidFill>
                  <a:schemeClr val="bg1"/>
                </a:solidFill>
              </a:rPr>
              <a:t>농땡이 </a:t>
            </a:r>
            <a:r>
              <a:rPr lang="en-US" altLang="ko-KR" sz="2400" b="1" dirty="0">
                <a:solidFill>
                  <a:schemeClr val="bg1"/>
                </a:solidFill>
              </a:rPr>
              <a:t>&amp; </a:t>
            </a:r>
            <a:r>
              <a:rPr lang="ko-KR" altLang="en-US" sz="2400" b="1" dirty="0" err="1">
                <a:solidFill>
                  <a:schemeClr val="bg1"/>
                </a:solidFill>
              </a:rPr>
              <a:t>월급루팡</a:t>
            </a:r>
            <a:r>
              <a:rPr lang="en-US" altLang="ko-KR" sz="2400" b="1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7200" b="1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ko-KR" altLang="en-US" sz="7200" b="1" dirty="0">
                <a:solidFill>
                  <a:schemeClr val="accent6">
                    <a:lumMod val="75000"/>
                  </a:schemeClr>
                </a:solidFill>
              </a:rPr>
              <a:t>내 주변 맛집</a:t>
            </a:r>
            <a:r>
              <a:rPr lang="en-US" altLang="ko-KR" sz="72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endParaRPr lang="en-US" altLang="ko-KR" sz="199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00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주제 선정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9F3E943-B346-4C47-A3C1-6592DB6D1E95}"/>
              </a:ext>
            </a:extLst>
          </p:cNvPr>
          <p:cNvSpPr/>
          <p:nvPr/>
        </p:nvSpPr>
        <p:spPr>
          <a:xfrm>
            <a:off x="3557188" y="2228620"/>
            <a:ext cx="8073110" cy="1025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이런 고민들은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음식</a:t>
            </a:r>
            <a:r>
              <a:rPr lang="en-US" altLang="ko-KR" sz="2800" b="1" dirty="0">
                <a:solidFill>
                  <a:schemeClr val="bg1"/>
                </a:solidFill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</a:rPr>
              <a:t>즉 먹을 것에 대한 생각을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기대에서 고통으로 변하게 만듭니다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  <a:p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645960-7811-41BF-9F2A-0FF3336B254D}"/>
              </a:ext>
            </a:extLst>
          </p:cNvPr>
          <p:cNvSpPr/>
          <p:nvPr/>
        </p:nvSpPr>
        <p:spPr>
          <a:xfrm>
            <a:off x="3478811" y="3982720"/>
            <a:ext cx="8073110" cy="1025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그렇기때문에 이런 고민을 해결해주고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r>
              <a:rPr lang="ko-KR" altLang="en-US" sz="2800" b="1" dirty="0">
                <a:solidFill>
                  <a:schemeClr val="bg1"/>
                </a:solidFill>
              </a:rPr>
              <a:t>즐거움을 극대화 시켜줄 도구가 필요합니다</a:t>
            </a:r>
            <a:r>
              <a:rPr lang="en-US" altLang="ko-KR" sz="2800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44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현황 및 문제점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7ADE4AD-87B7-4065-A7F6-155F60D0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565" y="1703148"/>
            <a:ext cx="8864435" cy="4972394"/>
          </a:xfrm>
          <a:prstGeom prst="rect">
            <a:avLst/>
          </a:prstGeom>
        </p:spPr>
      </p:pic>
      <p:sp>
        <p:nvSpPr>
          <p:cNvPr id="31" name="L 도형 30">
            <a:extLst>
              <a:ext uri="{FF2B5EF4-FFF2-40B4-BE49-F238E27FC236}">
                <a16:creationId xmlns:a16="http://schemas.microsoft.com/office/drawing/2014/main" id="{EC887B7D-35C8-4BF9-8BF2-E6C64E8833CD}"/>
              </a:ext>
            </a:extLst>
          </p:cNvPr>
          <p:cNvSpPr/>
          <p:nvPr/>
        </p:nvSpPr>
        <p:spPr>
          <a:xfrm rot="13519427">
            <a:off x="1341988" y="1865752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6C84F10-484E-4771-9D8E-A940B04C337A}"/>
              </a:ext>
            </a:extLst>
          </p:cNvPr>
          <p:cNvSpPr/>
          <p:nvPr/>
        </p:nvSpPr>
        <p:spPr>
          <a:xfrm>
            <a:off x="1395851" y="1776217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현황 및 문제점</a:t>
            </a:r>
          </a:p>
        </p:txBody>
      </p:sp>
    </p:spTree>
    <p:extLst>
      <p:ext uri="{BB962C8B-B14F-4D97-AF65-F5344CB8AC3E}">
        <p14:creationId xmlns:p14="http://schemas.microsoft.com/office/powerpoint/2010/main" val="136028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FDAF41-3428-45C9-915C-82938ED9EE94}"/>
              </a:ext>
            </a:extLst>
          </p:cNvPr>
          <p:cNvSpPr/>
          <p:nvPr/>
        </p:nvSpPr>
        <p:spPr>
          <a:xfrm>
            <a:off x="0" y="0"/>
            <a:ext cx="12192000" cy="551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D57A7C-5C71-4727-9E7A-D5DFEE289EB4}"/>
              </a:ext>
            </a:extLst>
          </p:cNvPr>
          <p:cNvSpPr txBox="1"/>
          <p:nvPr/>
        </p:nvSpPr>
        <p:spPr>
          <a:xfrm>
            <a:off x="142548" y="91627"/>
            <a:ext cx="814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/>
                </a:solidFill>
              </a:rPr>
              <a:t>파일</a:t>
            </a:r>
            <a:r>
              <a:rPr lang="en-US" altLang="ko-KR" dirty="0">
                <a:solidFill>
                  <a:schemeClr val="bg2"/>
                </a:solidFill>
              </a:rPr>
              <a:t>(F)   </a:t>
            </a:r>
            <a:r>
              <a:rPr lang="ko-KR" altLang="en-US" dirty="0">
                <a:solidFill>
                  <a:schemeClr val="bg2"/>
                </a:solidFill>
              </a:rPr>
              <a:t>편집</a:t>
            </a:r>
            <a:r>
              <a:rPr lang="en-US" altLang="ko-KR" dirty="0">
                <a:solidFill>
                  <a:schemeClr val="bg2"/>
                </a:solidFill>
              </a:rPr>
              <a:t>(E)   </a:t>
            </a:r>
            <a:r>
              <a:rPr lang="ko-KR" altLang="en-US" dirty="0">
                <a:solidFill>
                  <a:schemeClr val="bg2"/>
                </a:solidFill>
              </a:rPr>
              <a:t>도움말</a:t>
            </a:r>
            <a:r>
              <a:rPr lang="en-US" altLang="ko-KR" dirty="0">
                <a:solidFill>
                  <a:schemeClr val="bg2"/>
                </a:solidFill>
              </a:rPr>
              <a:t>(H)	    Project_(Eat-F) – Visual presentation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093C23-9CD2-4808-82D1-438B0F7704BE}"/>
              </a:ext>
            </a:extLst>
          </p:cNvPr>
          <p:cNvSpPr/>
          <p:nvPr/>
        </p:nvSpPr>
        <p:spPr>
          <a:xfrm>
            <a:off x="10926091" y="182458"/>
            <a:ext cx="318176" cy="27850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601A5-E6BD-4DD6-A8B0-012264B803B5}"/>
              </a:ext>
            </a:extLst>
          </p:cNvPr>
          <p:cNvSpPr/>
          <p:nvPr/>
        </p:nvSpPr>
        <p:spPr>
          <a:xfrm>
            <a:off x="10990217" y="127057"/>
            <a:ext cx="318176" cy="25447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4401AA-B213-4D57-92D2-FE2E8724A7CE}"/>
              </a:ext>
            </a:extLst>
          </p:cNvPr>
          <p:cNvCxnSpPr/>
          <p:nvPr/>
        </p:nvCxnSpPr>
        <p:spPr>
          <a:xfrm flipH="1">
            <a:off x="11634651" y="182458"/>
            <a:ext cx="296092" cy="27850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826AB59-B1DE-4834-8385-AF9B4480FE47}"/>
              </a:ext>
            </a:extLst>
          </p:cNvPr>
          <p:cNvCxnSpPr>
            <a:cxnSpLocks/>
          </p:cNvCxnSpPr>
          <p:nvPr/>
        </p:nvCxnSpPr>
        <p:spPr>
          <a:xfrm>
            <a:off x="11630298" y="190447"/>
            <a:ext cx="300445" cy="27436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2F2B564-48A9-4C10-8C56-5335FBD16728}"/>
              </a:ext>
            </a:extLst>
          </p:cNvPr>
          <p:cNvCxnSpPr>
            <a:cxnSpLocks/>
          </p:cNvCxnSpPr>
          <p:nvPr/>
        </p:nvCxnSpPr>
        <p:spPr>
          <a:xfrm>
            <a:off x="640079" y="551668"/>
            <a:ext cx="0" cy="630633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593BBCD5-A6D8-444E-8813-231DE391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" y="597022"/>
            <a:ext cx="397367" cy="2746507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866FEC41-051A-43BA-8A21-54DF8066BFAB}"/>
              </a:ext>
            </a:extLst>
          </p:cNvPr>
          <p:cNvSpPr/>
          <p:nvPr/>
        </p:nvSpPr>
        <p:spPr>
          <a:xfrm>
            <a:off x="3183270" y="795695"/>
            <a:ext cx="4782170" cy="639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rgbClr val="0070C0"/>
                </a:solidFill>
              </a:rPr>
              <a:t>Public Class </a:t>
            </a:r>
            <a:r>
              <a:rPr lang="ko-KR" altLang="en-US" sz="2400" b="1" dirty="0">
                <a:solidFill>
                  <a:srgbClr val="00B050"/>
                </a:solidFill>
              </a:rPr>
              <a:t>프로젝트 비전 수립</a:t>
            </a:r>
            <a:endParaRPr lang="en-US" altLang="ko-KR" sz="2400" b="1" dirty="0">
              <a:solidFill>
                <a:srgbClr val="00B050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D558666-965F-4E86-8906-3EE919BFD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0" b="51031"/>
          <a:stretch/>
        </p:blipFill>
        <p:spPr>
          <a:xfrm>
            <a:off x="2684624" y="568130"/>
            <a:ext cx="539707" cy="627340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7607AF-D0A9-4114-950B-CB8AB3790393}"/>
              </a:ext>
            </a:extLst>
          </p:cNvPr>
          <p:cNvSpPr/>
          <p:nvPr/>
        </p:nvSpPr>
        <p:spPr>
          <a:xfrm>
            <a:off x="3376310" y="1242793"/>
            <a:ext cx="4906508" cy="43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System.out.</a:t>
            </a:r>
            <a:r>
              <a:rPr lang="en-US" altLang="ko-KR" sz="20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println</a:t>
            </a:r>
            <a:r>
              <a:rPr lang="en-US" altLang="ko-KR" sz="2000" b="1" dirty="0">
                <a:solidFill>
                  <a:srgbClr val="DC6BFB"/>
                </a:solidFill>
              </a:rPr>
              <a:t>(</a:t>
            </a:r>
            <a:r>
              <a:rPr lang="en-US" altLang="ko-KR" sz="2000" b="1" dirty="0">
                <a:solidFill>
                  <a:schemeClr val="bg1"/>
                </a:solidFill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</a:rPr>
              <a:t>현황 및 문제점</a:t>
            </a:r>
            <a:r>
              <a:rPr lang="en-US" altLang="ko-KR" sz="2000" b="1" dirty="0">
                <a:solidFill>
                  <a:schemeClr val="bg1"/>
                </a:solidFill>
              </a:rPr>
              <a:t>”</a:t>
            </a:r>
            <a:r>
              <a:rPr lang="en-US" altLang="ko-KR" sz="2000" b="1" dirty="0">
                <a:solidFill>
                  <a:srgbClr val="DC6BFB"/>
                </a:solidFill>
              </a:rPr>
              <a:t>)</a:t>
            </a:r>
            <a:r>
              <a:rPr lang="en-US" altLang="ko-KR" sz="2000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6B04B973-1A5E-4B8D-89B1-3DF09AD01CF8}"/>
              </a:ext>
            </a:extLst>
          </p:cNvPr>
          <p:cNvSpPr/>
          <p:nvPr/>
        </p:nvSpPr>
        <p:spPr>
          <a:xfrm rot="19038652">
            <a:off x="953057" y="944904"/>
            <a:ext cx="126811" cy="12144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1" name="L 도형 20">
            <a:extLst>
              <a:ext uri="{FF2B5EF4-FFF2-40B4-BE49-F238E27FC236}">
                <a16:creationId xmlns:a16="http://schemas.microsoft.com/office/drawing/2014/main" id="{51310F3D-0ED2-4AD8-B054-85194AC2896E}"/>
              </a:ext>
            </a:extLst>
          </p:cNvPr>
          <p:cNvSpPr/>
          <p:nvPr/>
        </p:nvSpPr>
        <p:spPr>
          <a:xfrm rot="19102838">
            <a:off x="1190033" y="134503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C652A7-D336-49DB-9ED8-FD78B427E6DC}"/>
              </a:ext>
            </a:extLst>
          </p:cNvPr>
          <p:cNvSpPr/>
          <p:nvPr/>
        </p:nvSpPr>
        <p:spPr>
          <a:xfrm>
            <a:off x="1132591" y="899801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/>
              <a:t>목차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0D50EB-AD97-4738-8EF4-D7E424EFB841}"/>
              </a:ext>
            </a:extLst>
          </p:cNvPr>
          <p:cNvSpPr/>
          <p:nvPr/>
        </p:nvSpPr>
        <p:spPr>
          <a:xfrm>
            <a:off x="1279702" y="1247934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프로젝트 비전 수립</a:t>
            </a:r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7037030-6D3F-47CC-A8AF-D9AA1C5201D5}"/>
              </a:ext>
            </a:extLst>
          </p:cNvPr>
          <p:cNvSpPr/>
          <p:nvPr/>
        </p:nvSpPr>
        <p:spPr>
          <a:xfrm rot="13519427">
            <a:off x="1341988" y="1612371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E77183-DA78-4D62-A41C-BAE61E9F2201}"/>
              </a:ext>
            </a:extLst>
          </p:cNvPr>
          <p:cNvSpPr/>
          <p:nvPr/>
        </p:nvSpPr>
        <p:spPr>
          <a:xfrm>
            <a:off x="1395851" y="1522836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주제 선정</a:t>
            </a:r>
          </a:p>
        </p:txBody>
      </p:sp>
      <p:sp>
        <p:nvSpPr>
          <p:cNvPr id="31" name="L 도형 30">
            <a:extLst>
              <a:ext uri="{FF2B5EF4-FFF2-40B4-BE49-F238E27FC236}">
                <a16:creationId xmlns:a16="http://schemas.microsoft.com/office/drawing/2014/main" id="{60C3C711-0508-478A-8401-49F3F3430D78}"/>
              </a:ext>
            </a:extLst>
          </p:cNvPr>
          <p:cNvSpPr/>
          <p:nvPr/>
        </p:nvSpPr>
        <p:spPr>
          <a:xfrm rot="13519427">
            <a:off x="1341988" y="1865752"/>
            <a:ext cx="77337" cy="74311"/>
          </a:xfrm>
          <a:prstGeom prst="corner">
            <a:avLst>
              <a:gd name="adj1" fmla="val 20611"/>
              <a:gd name="adj2" fmla="val 20707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995623F-4DB9-46D2-A550-2C6BD2EFE3D7}"/>
              </a:ext>
            </a:extLst>
          </p:cNvPr>
          <p:cNvSpPr/>
          <p:nvPr/>
        </p:nvSpPr>
        <p:spPr>
          <a:xfrm>
            <a:off x="1395851" y="1776217"/>
            <a:ext cx="1413622" cy="274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현황 및 문제점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7141CE-F8FF-420D-BAF5-C8C80EBA9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742" y="1816462"/>
            <a:ext cx="4514786" cy="48068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DC6A08B5-20EF-479C-810D-0DC568AB5618}"/>
              </a:ext>
            </a:extLst>
          </p:cNvPr>
          <p:cNvSpPr/>
          <p:nvPr/>
        </p:nvSpPr>
        <p:spPr>
          <a:xfrm>
            <a:off x="7877528" y="2165843"/>
            <a:ext cx="4226560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검색을 해도 내가 딱 원하는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ko-KR" altLang="en-US" sz="2000" b="1" dirty="0">
                <a:solidFill>
                  <a:schemeClr val="bg1"/>
                </a:solidFill>
              </a:rPr>
              <a:t>맛집 정보를 한번에 찾아 보셨나요</a:t>
            </a:r>
            <a:r>
              <a:rPr lang="en-US" altLang="ko-KR" sz="2000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CD41D56-B10F-49B1-BBDA-C5792A586B29}"/>
              </a:ext>
            </a:extLst>
          </p:cNvPr>
          <p:cNvSpPr/>
          <p:nvPr/>
        </p:nvSpPr>
        <p:spPr>
          <a:xfrm>
            <a:off x="7965440" y="3429000"/>
            <a:ext cx="4226560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solidFill>
                  <a:schemeClr val="bg1"/>
                </a:solidFill>
              </a:rPr>
              <a:t>너무 많은 가게들이 나와서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뭘 먹어야 할지 더 고민을 하게 된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경험이 있지는 않나요</a:t>
            </a:r>
            <a:r>
              <a:rPr lang="en-US" altLang="ko-KR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4539E1-E59A-4004-A401-43237CD7BE6D}"/>
              </a:ext>
            </a:extLst>
          </p:cNvPr>
          <p:cNvSpPr/>
          <p:nvPr/>
        </p:nvSpPr>
        <p:spPr>
          <a:xfrm>
            <a:off x="7965440" y="4229877"/>
            <a:ext cx="4226560" cy="8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6137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rURmXEkznL8vM+dIgmFWecIsYkRz2E8ifMc9jRVOog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rURmXEkznL8vM+dIgmFWecIsYkRz2E8ifMc9jRVOog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1962</Words>
  <Application>Microsoft Office PowerPoint</Application>
  <PresentationFormat>와이드스크린</PresentationFormat>
  <Paragraphs>566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bongc</dc:creator>
  <cp:lastModifiedBy>bongc</cp:lastModifiedBy>
  <cp:revision>90</cp:revision>
  <dcterms:created xsi:type="dcterms:W3CDTF">2022-09-20T14:50:34Z</dcterms:created>
  <dcterms:modified xsi:type="dcterms:W3CDTF">2022-09-22T17:04:55Z</dcterms:modified>
</cp:coreProperties>
</file>